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1" r:id="rId2"/>
    <p:sldId id="272" r:id="rId3"/>
    <p:sldId id="273" r:id="rId4"/>
    <p:sldId id="258" r:id="rId5"/>
    <p:sldId id="259" r:id="rId6"/>
    <p:sldId id="260" r:id="rId7"/>
    <p:sldId id="274" r:id="rId8"/>
    <p:sldId id="27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2"/>
    <p:restoredTop sz="94603"/>
  </p:normalViewPr>
  <p:slideViewPr>
    <p:cSldViewPr snapToGrid="0" snapToObjects="1">
      <p:cViewPr varScale="1">
        <p:scale>
          <a:sx n="127" d="100"/>
          <a:sy n="127" d="100"/>
        </p:scale>
        <p:origin x="16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13DFD8-20E3-4B53-82F1-5011AB2E165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4F79C2-6369-443A-83BF-26C27222AA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Objective:</a:t>
          </a:r>
        </a:p>
      </dgm:t>
    </dgm:pt>
    <dgm:pt modelId="{E323E15D-C4A3-4419-A106-30B99E930FDB}" type="parTrans" cxnId="{24B0EE27-C02B-4000-A13A-7C84929B7774}">
      <dgm:prSet/>
      <dgm:spPr/>
      <dgm:t>
        <a:bodyPr/>
        <a:lstStyle/>
        <a:p>
          <a:endParaRPr lang="en-US"/>
        </a:p>
      </dgm:t>
    </dgm:pt>
    <dgm:pt modelId="{734CA873-C63C-4FB2-8A52-7F37C37CD1F3}" type="sibTrans" cxnId="{24B0EE27-C02B-4000-A13A-7C84929B7774}">
      <dgm:prSet/>
      <dgm:spPr/>
      <dgm:t>
        <a:bodyPr/>
        <a:lstStyle/>
        <a:p>
          <a:endParaRPr lang="en-US"/>
        </a:p>
      </dgm:t>
    </dgm:pt>
    <dgm:pt modelId="{A621143C-14C0-4878-94C4-66E501EC06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To design and develop an intelligent IoT-based system that uses AI and sensors to monitor and optimize water quality in hydroponic farming for sustainable agriculture.</a:t>
          </a:r>
        </a:p>
      </dgm:t>
    </dgm:pt>
    <dgm:pt modelId="{0381F05E-1253-48A9-A914-E122D7588E1F}" type="parTrans" cxnId="{94671EDB-215F-4CEA-B885-7B885F13076A}">
      <dgm:prSet/>
      <dgm:spPr/>
      <dgm:t>
        <a:bodyPr/>
        <a:lstStyle/>
        <a:p>
          <a:endParaRPr lang="en-US"/>
        </a:p>
      </dgm:t>
    </dgm:pt>
    <dgm:pt modelId="{94C69572-3C8C-4D90-8082-38E6C266F187}" type="sibTrans" cxnId="{94671EDB-215F-4CEA-B885-7B885F13076A}">
      <dgm:prSet/>
      <dgm:spPr/>
      <dgm:t>
        <a:bodyPr/>
        <a:lstStyle/>
        <a:p>
          <a:endParaRPr lang="en-US"/>
        </a:p>
      </dgm:t>
    </dgm:pt>
    <dgm:pt modelId="{797F0C43-2549-46E8-BCF3-2E2DF0B5E9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Focus:</a:t>
          </a:r>
        </a:p>
      </dgm:t>
    </dgm:pt>
    <dgm:pt modelId="{B77BA2FF-9FC0-43EC-AB0E-793A25FCBBC0}" type="parTrans" cxnId="{04953DA1-9590-4943-980E-97AD822A35F5}">
      <dgm:prSet/>
      <dgm:spPr/>
      <dgm:t>
        <a:bodyPr/>
        <a:lstStyle/>
        <a:p>
          <a:endParaRPr lang="en-US"/>
        </a:p>
      </dgm:t>
    </dgm:pt>
    <dgm:pt modelId="{2C29E491-1C44-4A5D-B12E-A23806A165E4}" type="sibTrans" cxnId="{04953DA1-9590-4943-980E-97AD822A35F5}">
      <dgm:prSet/>
      <dgm:spPr/>
      <dgm:t>
        <a:bodyPr/>
        <a:lstStyle/>
        <a:p>
          <a:endParaRPr lang="en-US"/>
        </a:p>
      </dgm:t>
    </dgm:pt>
    <dgm:pt modelId="{C801EC9B-5C82-4DDF-9C9A-FC0629DDD8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Monitor water parameters (EC, pH, temperature, dissolved oxygen).</a:t>
          </a:r>
        </a:p>
      </dgm:t>
    </dgm:pt>
    <dgm:pt modelId="{68983001-28B8-4D84-B843-EE4FA319FCA6}" type="parTrans" cxnId="{78670DDF-C200-40A3-9044-3B440BD56594}">
      <dgm:prSet/>
      <dgm:spPr/>
      <dgm:t>
        <a:bodyPr/>
        <a:lstStyle/>
        <a:p>
          <a:endParaRPr lang="en-US"/>
        </a:p>
      </dgm:t>
    </dgm:pt>
    <dgm:pt modelId="{6132C033-6DE3-41F2-B09E-37CCF3A00FB5}" type="sibTrans" cxnId="{78670DDF-C200-40A3-9044-3B440BD56594}">
      <dgm:prSet/>
      <dgm:spPr/>
      <dgm:t>
        <a:bodyPr/>
        <a:lstStyle/>
        <a:p>
          <a:endParaRPr lang="en-US"/>
        </a:p>
      </dgm:t>
    </dgm:pt>
    <dgm:pt modelId="{9990026B-1A58-4533-8976-77645892EB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Use predictive analytics for optimization.</a:t>
          </a:r>
        </a:p>
      </dgm:t>
    </dgm:pt>
    <dgm:pt modelId="{E5F05F97-3609-4891-AD9F-946EB485A614}" type="parTrans" cxnId="{B8B402E6-CCFE-42BC-8DCD-5C2A5FAFACBF}">
      <dgm:prSet/>
      <dgm:spPr/>
      <dgm:t>
        <a:bodyPr/>
        <a:lstStyle/>
        <a:p>
          <a:endParaRPr lang="en-US"/>
        </a:p>
      </dgm:t>
    </dgm:pt>
    <dgm:pt modelId="{33DB8F0E-0757-4392-8832-04CD0FB99B93}" type="sibTrans" cxnId="{B8B402E6-CCFE-42BC-8DCD-5C2A5FAFACBF}">
      <dgm:prSet/>
      <dgm:spPr/>
      <dgm:t>
        <a:bodyPr/>
        <a:lstStyle/>
        <a:p>
          <a:endParaRPr lang="en-US"/>
        </a:p>
      </dgm:t>
    </dgm:pt>
    <dgm:pt modelId="{4A791B78-D54A-431F-B993-EDBEAACC40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Evaluate financial, ecological, and technical impact.</a:t>
          </a:r>
        </a:p>
      </dgm:t>
    </dgm:pt>
    <dgm:pt modelId="{A6427EE2-A8CE-4860-9751-494863B08F0D}" type="parTrans" cxnId="{F29E1988-FE01-41E2-B461-30D564D7AFC2}">
      <dgm:prSet/>
      <dgm:spPr/>
      <dgm:t>
        <a:bodyPr/>
        <a:lstStyle/>
        <a:p>
          <a:endParaRPr lang="en-US"/>
        </a:p>
      </dgm:t>
    </dgm:pt>
    <dgm:pt modelId="{975CA201-E2C6-4207-851F-11DF61560E7D}" type="sibTrans" cxnId="{F29E1988-FE01-41E2-B461-30D564D7AFC2}">
      <dgm:prSet/>
      <dgm:spPr/>
      <dgm:t>
        <a:bodyPr/>
        <a:lstStyle/>
        <a:p>
          <a:endParaRPr lang="en-US"/>
        </a:p>
      </dgm:t>
    </dgm:pt>
    <dgm:pt modelId="{A468A0ED-6116-4DB4-8D80-C30FDA505EC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Main Question:</a:t>
          </a:r>
        </a:p>
      </dgm:t>
    </dgm:pt>
    <dgm:pt modelId="{3B36487E-DC19-466B-8C5E-B33F23A95D77}" type="parTrans" cxnId="{04EF0EB9-8B5A-4502-B5BB-3E56C3FC6AE1}">
      <dgm:prSet/>
      <dgm:spPr/>
      <dgm:t>
        <a:bodyPr/>
        <a:lstStyle/>
        <a:p>
          <a:endParaRPr lang="en-US"/>
        </a:p>
      </dgm:t>
    </dgm:pt>
    <dgm:pt modelId="{E3607185-5573-4B0E-85DE-12E762A6DB5F}" type="sibTrans" cxnId="{04EF0EB9-8B5A-4502-B5BB-3E56C3FC6AE1}">
      <dgm:prSet/>
      <dgm:spPr/>
      <dgm:t>
        <a:bodyPr/>
        <a:lstStyle/>
        <a:p>
          <a:endParaRPr lang="en-US"/>
        </a:p>
      </dgm:t>
    </dgm:pt>
    <dgm:pt modelId="{EFB3B503-56D2-4386-A60D-94FD5B57A4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 How can AI be applied to optimize hydroponic farming by combining IoT-based monitoring of water parameters with predictive analytics for sustainable resource management?</a:t>
          </a:r>
          <a:endParaRPr lang="en-US" dirty="0"/>
        </a:p>
      </dgm:t>
    </dgm:pt>
    <dgm:pt modelId="{BEBA328C-D191-41DE-9C4A-F08055FF255F}" type="parTrans" cxnId="{DC0EF17B-3AEF-4F3B-B254-7467289137F7}">
      <dgm:prSet/>
      <dgm:spPr/>
      <dgm:t>
        <a:bodyPr/>
        <a:lstStyle/>
        <a:p>
          <a:endParaRPr lang="en-US"/>
        </a:p>
      </dgm:t>
    </dgm:pt>
    <dgm:pt modelId="{A0E40F0A-D69D-4B97-B200-D70B622E5C69}" type="sibTrans" cxnId="{DC0EF17B-3AEF-4F3B-B254-7467289137F7}">
      <dgm:prSet/>
      <dgm:spPr/>
      <dgm:t>
        <a:bodyPr/>
        <a:lstStyle/>
        <a:p>
          <a:endParaRPr lang="en-US"/>
        </a:p>
      </dgm:t>
    </dgm:pt>
    <dgm:pt modelId="{3309CF25-6767-4BE3-A8A0-A7F9B89BF359}" type="pres">
      <dgm:prSet presAssocID="{2D13DFD8-20E3-4B53-82F1-5011AB2E1651}" presName="root" presStyleCnt="0">
        <dgm:presLayoutVars>
          <dgm:dir/>
          <dgm:resizeHandles val="exact"/>
        </dgm:presLayoutVars>
      </dgm:prSet>
      <dgm:spPr/>
    </dgm:pt>
    <dgm:pt modelId="{EB38560A-2299-4703-85B5-5BF969C9CA2E}" type="pres">
      <dgm:prSet presAssocID="{F24F79C2-6369-443A-83BF-26C27222AA54}" presName="compNode" presStyleCnt="0"/>
      <dgm:spPr/>
    </dgm:pt>
    <dgm:pt modelId="{595452CF-AB24-4B33-AC70-4D9C7F17F4DA}" type="pres">
      <dgm:prSet presAssocID="{F24F79C2-6369-443A-83BF-26C27222AA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09A7A5B-1BCF-4B94-9CC3-0984C41DE167}" type="pres">
      <dgm:prSet presAssocID="{F24F79C2-6369-443A-83BF-26C27222AA54}" presName="iconSpace" presStyleCnt="0"/>
      <dgm:spPr/>
    </dgm:pt>
    <dgm:pt modelId="{C899296B-EC14-4198-82C8-7F59BCAD9CDF}" type="pres">
      <dgm:prSet presAssocID="{F24F79C2-6369-443A-83BF-26C27222AA54}" presName="parTx" presStyleLbl="revTx" presStyleIdx="0" presStyleCnt="6">
        <dgm:presLayoutVars>
          <dgm:chMax val="0"/>
          <dgm:chPref val="0"/>
        </dgm:presLayoutVars>
      </dgm:prSet>
      <dgm:spPr/>
    </dgm:pt>
    <dgm:pt modelId="{E81CEB98-5293-4DEC-A796-73475E002BF7}" type="pres">
      <dgm:prSet presAssocID="{F24F79C2-6369-443A-83BF-26C27222AA54}" presName="txSpace" presStyleCnt="0"/>
      <dgm:spPr/>
    </dgm:pt>
    <dgm:pt modelId="{8EC16B99-556D-4557-91BC-D5E179535248}" type="pres">
      <dgm:prSet presAssocID="{F24F79C2-6369-443A-83BF-26C27222AA54}" presName="desTx" presStyleLbl="revTx" presStyleIdx="1" presStyleCnt="6">
        <dgm:presLayoutVars/>
      </dgm:prSet>
      <dgm:spPr/>
    </dgm:pt>
    <dgm:pt modelId="{B45C0634-06EC-472A-85D5-AD9690F69A87}" type="pres">
      <dgm:prSet presAssocID="{734CA873-C63C-4FB2-8A52-7F37C37CD1F3}" presName="sibTrans" presStyleCnt="0"/>
      <dgm:spPr/>
    </dgm:pt>
    <dgm:pt modelId="{C2AAD565-6C11-4010-B72F-A02793E6780B}" type="pres">
      <dgm:prSet presAssocID="{797F0C43-2549-46E8-BCF3-2E2DF0B5E992}" presName="compNode" presStyleCnt="0"/>
      <dgm:spPr/>
    </dgm:pt>
    <dgm:pt modelId="{95478F85-E1D2-4187-B721-CC327639E2EE}" type="pres">
      <dgm:prSet presAssocID="{797F0C43-2549-46E8-BCF3-2E2DF0B5E9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AE1C0E5B-8049-413A-A3BE-6CFF6386CB6D}" type="pres">
      <dgm:prSet presAssocID="{797F0C43-2549-46E8-BCF3-2E2DF0B5E992}" presName="iconSpace" presStyleCnt="0"/>
      <dgm:spPr/>
    </dgm:pt>
    <dgm:pt modelId="{9A3C93E6-FF58-41D4-AA64-C61C7A66F192}" type="pres">
      <dgm:prSet presAssocID="{797F0C43-2549-46E8-BCF3-2E2DF0B5E992}" presName="parTx" presStyleLbl="revTx" presStyleIdx="2" presStyleCnt="6">
        <dgm:presLayoutVars>
          <dgm:chMax val="0"/>
          <dgm:chPref val="0"/>
        </dgm:presLayoutVars>
      </dgm:prSet>
      <dgm:spPr/>
    </dgm:pt>
    <dgm:pt modelId="{CDD992F7-C156-4587-AF3B-6AD99DEBCDDC}" type="pres">
      <dgm:prSet presAssocID="{797F0C43-2549-46E8-BCF3-2E2DF0B5E992}" presName="txSpace" presStyleCnt="0"/>
      <dgm:spPr/>
    </dgm:pt>
    <dgm:pt modelId="{3B63DC8C-F818-4611-B8F1-C3B27277896D}" type="pres">
      <dgm:prSet presAssocID="{797F0C43-2549-46E8-BCF3-2E2DF0B5E992}" presName="desTx" presStyleLbl="revTx" presStyleIdx="3" presStyleCnt="6">
        <dgm:presLayoutVars/>
      </dgm:prSet>
      <dgm:spPr/>
    </dgm:pt>
    <dgm:pt modelId="{0633E821-A17A-40B7-B44F-FA3EAA926E68}" type="pres">
      <dgm:prSet presAssocID="{2C29E491-1C44-4A5D-B12E-A23806A165E4}" presName="sibTrans" presStyleCnt="0"/>
      <dgm:spPr/>
    </dgm:pt>
    <dgm:pt modelId="{AA3EF252-77A7-4E18-9DE9-F18BF5A79D95}" type="pres">
      <dgm:prSet presAssocID="{A468A0ED-6116-4DB4-8D80-C30FDA505EC3}" presName="compNode" presStyleCnt="0"/>
      <dgm:spPr/>
    </dgm:pt>
    <dgm:pt modelId="{5B8E5133-DFF0-4690-8A51-3FDD1D3DB82D}" type="pres">
      <dgm:prSet presAssocID="{A468A0ED-6116-4DB4-8D80-C30FDA505EC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3DEE51F-0F43-4537-9ED2-5D5CE379C6B6}" type="pres">
      <dgm:prSet presAssocID="{A468A0ED-6116-4DB4-8D80-C30FDA505EC3}" presName="iconSpace" presStyleCnt="0"/>
      <dgm:spPr/>
    </dgm:pt>
    <dgm:pt modelId="{F9079FE1-3055-4F6F-8CFC-1FD3182104A2}" type="pres">
      <dgm:prSet presAssocID="{A468A0ED-6116-4DB4-8D80-C30FDA505EC3}" presName="parTx" presStyleLbl="revTx" presStyleIdx="4" presStyleCnt="6">
        <dgm:presLayoutVars>
          <dgm:chMax val="0"/>
          <dgm:chPref val="0"/>
        </dgm:presLayoutVars>
      </dgm:prSet>
      <dgm:spPr/>
    </dgm:pt>
    <dgm:pt modelId="{9BE0DF3E-0794-40B5-85AD-E96180F99804}" type="pres">
      <dgm:prSet presAssocID="{A468A0ED-6116-4DB4-8D80-C30FDA505EC3}" presName="txSpace" presStyleCnt="0"/>
      <dgm:spPr/>
    </dgm:pt>
    <dgm:pt modelId="{92CF1CEB-2B94-4ACE-ACA7-4EF7990C77FF}" type="pres">
      <dgm:prSet presAssocID="{A468A0ED-6116-4DB4-8D80-C30FDA505EC3}" presName="desTx" presStyleLbl="revTx" presStyleIdx="5" presStyleCnt="6">
        <dgm:presLayoutVars/>
      </dgm:prSet>
      <dgm:spPr/>
    </dgm:pt>
  </dgm:ptLst>
  <dgm:cxnLst>
    <dgm:cxn modelId="{D7F3B016-9580-FA4C-92D6-CE0BC2CDDAB4}" type="presOf" srcId="{9990026B-1A58-4533-8976-77645892EB51}" destId="{3B63DC8C-F818-4611-B8F1-C3B27277896D}" srcOrd="0" destOrd="1" presId="urn:microsoft.com/office/officeart/2018/5/layout/CenteredIconLabelDescriptionList"/>
    <dgm:cxn modelId="{24B0EE27-C02B-4000-A13A-7C84929B7774}" srcId="{2D13DFD8-20E3-4B53-82F1-5011AB2E1651}" destId="{F24F79C2-6369-443A-83BF-26C27222AA54}" srcOrd="0" destOrd="0" parTransId="{E323E15D-C4A3-4419-A106-30B99E930FDB}" sibTransId="{734CA873-C63C-4FB2-8A52-7F37C37CD1F3}"/>
    <dgm:cxn modelId="{7FCC6C33-72EE-574A-8861-C6891DD7A215}" type="presOf" srcId="{A621143C-14C0-4878-94C4-66E501EC06D7}" destId="{8EC16B99-556D-4557-91BC-D5E179535248}" srcOrd="0" destOrd="0" presId="urn:microsoft.com/office/officeart/2018/5/layout/CenteredIconLabelDescriptionList"/>
    <dgm:cxn modelId="{0CCD9239-0257-2F44-973B-2949DE8A1C39}" type="presOf" srcId="{C801EC9B-5C82-4DDF-9C9A-FC0629DDD893}" destId="{3B63DC8C-F818-4611-B8F1-C3B27277896D}" srcOrd="0" destOrd="0" presId="urn:microsoft.com/office/officeart/2018/5/layout/CenteredIconLabelDescriptionList"/>
    <dgm:cxn modelId="{DC0EF17B-3AEF-4F3B-B254-7467289137F7}" srcId="{A468A0ED-6116-4DB4-8D80-C30FDA505EC3}" destId="{EFB3B503-56D2-4386-A60D-94FD5B57A45C}" srcOrd="0" destOrd="0" parTransId="{BEBA328C-D191-41DE-9C4A-F08055FF255F}" sibTransId="{A0E40F0A-D69D-4B97-B200-D70B622E5C69}"/>
    <dgm:cxn modelId="{4E6B877C-37B7-1D48-AD19-411DD9614902}" type="presOf" srcId="{F24F79C2-6369-443A-83BF-26C27222AA54}" destId="{C899296B-EC14-4198-82C8-7F59BCAD9CDF}" srcOrd="0" destOrd="0" presId="urn:microsoft.com/office/officeart/2018/5/layout/CenteredIconLabelDescriptionList"/>
    <dgm:cxn modelId="{3B37F07E-D3AC-E240-95F6-8885EDC1C7C4}" type="presOf" srcId="{4A791B78-D54A-431F-B993-EDBEAACC404B}" destId="{3B63DC8C-F818-4611-B8F1-C3B27277896D}" srcOrd="0" destOrd="2" presId="urn:microsoft.com/office/officeart/2018/5/layout/CenteredIconLabelDescriptionList"/>
    <dgm:cxn modelId="{F29E1988-FE01-41E2-B461-30D564D7AFC2}" srcId="{797F0C43-2549-46E8-BCF3-2E2DF0B5E992}" destId="{4A791B78-D54A-431F-B993-EDBEAACC404B}" srcOrd="2" destOrd="0" parTransId="{A6427EE2-A8CE-4860-9751-494863B08F0D}" sibTransId="{975CA201-E2C6-4207-851F-11DF61560E7D}"/>
    <dgm:cxn modelId="{04953DA1-9590-4943-980E-97AD822A35F5}" srcId="{2D13DFD8-20E3-4B53-82F1-5011AB2E1651}" destId="{797F0C43-2549-46E8-BCF3-2E2DF0B5E992}" srcOrd="1" destOrd="0" parTransId="{B77BA2FF-9FC0-43EC-AB0E-793A25FCBBC0}" sibTransId="{2C29E491-1C44-4A5D-B12E-A23806A165E4}"/>
    <dgm:cxn modelId="{CF5B83AB-2626-3542-89C6-04EF512A65D4}" type="presOf" srcId="{EFB3B503-56D2-4386-A60D-94FD5B57A45C}" destId="{92CF1CEB-2B94-4ACE-ACA7-4EF7990C77FF}" srcOrd="0" destOrd="0" presId="urn:microsoft.com/office/officeart/2018/5/layout/CenteredIconLabelDescriptionList"/>
    <dgm:cxn modelId="{04EF0EB9-8B5A-4502-B5BB-3E56C3FC6AE1}" srcId="{2D13DFD8-20E3-4B53-82F1-5011AB2E1651}" destId="{A468A0ED-6116-4DB4-8D80-C30FDA505EC3}" srcOrd="2" destOrd="0" parTransId="{3B36487E-DC19-466B-8C5E-B33F23A95D77}" sibTransId="{E3607185-5573-4B0E-85DE-12E762A6DB5F}"/>
    <dgm:cxn modelId="{A36314BF-E648-CE42-8B15-3140EF04D35F}" type="presOf" srcId="{797F0C43-2549-46E8-BCF3-2E2DF0B5E992}" destId="{9A3C93E6-FF58-41D4-AA64-C61C7A66F192}" srcOrd="0" destOrd="0" presId="urn:microsoft.com/office/officeart/2018/5/layout/CenteredIconLabelDescriptionList"/>
    <dgm:cxn modelId="{5BEE86C0-935C-0949-B0A0-E088730B9F7D}" type="presOf" srcId="{2D13DFD8-20E3-4B53-82F1-5011AB2E1651}" destId="{3309CF25-6767-4BE3-A8A0-A7F9B89BF359}" srcOrd="0" destOrd="0" presId="urn:microsoft.com/office/officeart/2018/5/layout/CenteredIconLabelDescriptionList"/>
    <dgm:cxn modelId="{F9A966CB-91B0-2D48-BED0-AD9D33408836}" type="presOf" srcId="{A468A0ED-6116-4DB4-8D80-C30FDA505EC3}" destId="{F9079FE1-3055-4F6F-8CFC-1FD3182104A2}" srcOrd="0" destOrd="0" presId="urn:microsoft.com/office/officeart/2018/5/layout/CenteredIconLabelDescriptionList"/>
    <dgm:cxn modelId="{94671EDB-215F-4CEA-B885-7B885F13076A}" srcId="{F24F79C2-6369-443A-83BF-26C27222AA54}" destId="{A621143C-14C0-4878-94C4-66E501EC06D7}" srcOrd="0" destOrd="0" parTransId="{0381F05E-1253-48A9-A914-E122D7588E1F}" sibTransId="{94C69572-3C8C-4D90-8082-38E6C266F187}"/>
    <dgm:cxn modelId="{78670DDF-C200-40A3-9044-3B440BD56594}" srcId="{797F0C43-2549-46E8-BCF3-2E2DF0B5E992}" destId="{C801EC9B-5C82-4DDF-9C9A-FC0629DDD893}" srcOrd="0" destOrd="0" parTransId="{68983001-28B8-4D84-B843-EE4FA319FCA6}" sibTransId="{6132C033-6DE3-41F2-B09E-37CCF3A00FB5}"/>
    <dgm:cxn modelId="{B8B402E6-CCFE-42BC-8DCD-5C2A5FAFACBF}" srcId="{797F0C43-2549-46E8-BCF3-2E2DF0B5E992}" destId="{9990026B-1A58-4533-8976-77645892EB51}" srcOrd="1" destOrd="0" parTransId="{E5F05F97-3609-4891-AD9F-946EB485A614}" sibTransId="{33DB8F0E-0757-4392-8832-04CD0FB99B93}"/>
    <dgm:cxn modelId="{321DB353-63C8-6547-9EA0-8A25609F42CD}" type="presParOf" srcId="{3309CF25-6767-4BE3-A8A0-A7F9B89BF359}" destId="{EB38560A-2299-4703-85B5-5BF969C9CA2E}" srcOrd="0" destOrd="0" presId="urn:microsoft.com/office/officeart/2018/5/layout/CenteredIconLabelDescriptionList"/>
    <dgm:cxn modelId="{5A9C3AA0-C29B-0545-BC81-DEBA482787D3}" type="presParOf" srcId="{EB38560A-2299-4703-85B5-5BF969C9CA2E}" destId="{595452CF-AB24-4B33-AC70-4D9C7F17F4DA}" srcOrd="0" destOrd="0" presId="urn:microsoft.com/office/officeart/2018/5/layout/CenteredIconLabelDescriptionList"/>
    <dgm:cxn modelId="{21D7DDCA-EF31-BB46-BCFC-2D782F27DEB5}" type="presParOf" srcId="{EB38560A-2299-4703-85B5-5BF969C9CA2E}" destId="{209A7A5B-1BCF-4B94-9CC3-0984C41DE167}" srcOrd="1" destOrd="0" presId="urn:microsoft.com/office/officeart/2018/5/layout/CenteredIconLabelDescriptionList"/>
    <dgm:cxn modelId="{C206F7F1-8A6F-C84D-9304-E958F965ADD6}" type="presParOf" srcId="{EB38560A-2299-4703-85B5-5BF969C9CA2E}" destId="{C899296B-EC14-4198-82C8-7F59BCAD9CDF}" srcOrd="2" destOrd="0" presId="urn:microsoft.com/office/officeart/2018/5/layout/CenteredIconLabelDescriptionList"/>
    <dgm:cxn modelId="{D6CFEF7C-AEC0-914B-A9FE-420AD51409F5}" type="presParOf" srcId="{EB38560A-2299-4703-85B5-5BF969C9CA2E}" destId="{E81CEB98-5293-4DEC-A796-73475E002BF7}" srcOrd="3" destOrd="0" presId="urn:microsoft.com/office/officeart/2018/5/layout/CenteredIconLabelDescriptionList"/>
    <dgm:cxn modelId="{0E8E65A1-B06E-E246-86B3-2F546168B2E4}" type="presParOf" srcId="{EB38560A-2299-4703-85B5-5BF969C9CA2E}" destId="{8EC16B99-556D-4557-91BC-D5E179535248}" srcOrd="4" destOrd="0" presId="urn:microsoft.com/office/officeart/2018/5/layout/CenteredIconLabelDescriptionList"/>
    <dgm:cxn modelId="{9EB12E29-1866-3B49-B146-6663A8FEA930}" type="presParOf" srcId="{3309CF25-6767-4BE3-A8A0-A7F9B89BF359}" destId="{B45C0634-06EC-472A-85D5-AD9690F69A87}" srcOrd="1" destOrd="0" presId="urn:microsoft.com/office/officeart/2018/5/layout/CenteredIconLabelDescriptionList"/>
    <dgm:cxn modelId="{7957C211-0B66-DB4A-83B2-157145D6513C}" type="presParOf" srcId="{3309CF25-6767-4BE3-A8A0-A7F9B89BF359}" destId="{C2AAD565-6C11-4010-B72F-A02793E6780B}" srcOrd="2" destOrd="0" presId="urn:microsoft.com/office/officeart/2018/5/layout/CenteredIconLabelDescriptionList"/>
    <dgm:cxn modelId="{8036EDF4-7282-E742-896B-A9753F893285}" type="presParOf" srcId="{C2AAD565-6C11-4010-B72F-A02793E6780B}" destId="{95478F85-E1D2-4187-B721-CC327639E2EE}" srcOrd="0" destOrd="0" presId="urn:microsoft.com/office/officeart/2018/5/layout/CenteredIconLabelDescriptionList"/>
    <dgm:cxn modelId="{A0C13DEE-92F4-9448-9DEB-099AC60B6593}" type="presParOf" srcId="{C2AAD565-6C11-4010-B72F-A02793E6780B}" destId="{AE1C0E5B-8049-413A-A3BE-6CFF6386CB6D}" srcOrd="1" destOrd="0" presId="urn:microsoft.com/office/officeart/2018/5/layout/CenteredIconLabelDescriptionList"/>
    <dgm:cxn modelId="{C8152873-4F3E-A443-8A57-4A0B57F7246C}" type="presParOf" srcId="{C2AAD565-6C11-4010-B72F-A02793E6780B}" destId="{9A3C93E6-FF58-41D4-AA64-C61C7A66F192}" srcOrd="2" destOrd="0" presId="urn:microsoft.com/office/officeart/2018/5/layout/CenteredIconLabelDescriptionList"/>
    <dgm:cxn modelId="{C3F731BA-2776-E048-BB76-D903CDAD0855}" type="presParOf" srcId="{C2AAD565-6C11-4010-B72F-A02793E6780B}" destId="{CDD992F7-C156-4587-AF3B-6AD99DEBCDDC}" srcOrd="3" destOrd="0" presId="urn:microsoft.com/office/officeart/2018/5/layout/CenteredIconLabelDescriptionList"/>
    <dgm:cxn modelId="{A2271EBB-D41C-5744-A937-5C9E72C3B88B}" type="presParOf" srcId="{C2AAD565-6C11-4010-B72F-A02793E6780B}" destId="{3B63DC8C-F818-4611-B8F1-C3B27277896D}" srcOrd="4" destOrd="0" presId="urn:microsoft.com/office/officeart/2018/5/layout/CenteredIconLabelDescriptionList"/>
    <dgm:cxn modelId="{0917D46B-0372-0A48-9D39-E16EE75B72E4}" type="presParOf" srcId="{3309CF25-6767-4BE3-A8A0-A7F9B89BF359}" destId="{0633E821-A17A-40B7-B44F-FA3EAA926E68}" srcOrd="3" destOrd="0" presId="urn:microsoft.com/office/officeart/2018/5/layout/CenteredIconLabelDescriptionList"/>
    <dgm:cxn modelId="{B2271E1C-6E8C-264B-915E-09ED76CCA27C}" type="presParOf" srcId="{3309CF25-6767-4BE3-A8A0-A7F9B89BF359}" destId="{AA3EF252-77A7-4E18-9DE9-F18BF5A79D95}" srcOrd="4" destOrd="0" presId="urn:microsoft.com/office/officeart/2018/5/layout/CenteredIconLabelDescriptionList"/>
    <dgm:cxn modelId="{A38236AC-81D9-954B-B927-FF1BA385626B}" type="presParOf" srcId="{AA3EF252-77A7-4E18-9DE9-F18BF5A79D95}" destId="{5B8E5133-DFF0-4690-8A51-3FDD1D3DB82D}" srcOrd="0" destOrd="0" presId="urn:microsoft.com/office/officeart/2018/5/layout/CenteredIconLabelDescriptionList"/>
    <dgm:cxn modelId="{5DA13F42-598C-1943-87A4-1EBAB43DD9AF}" type="presParOf" srcId="{AA3EF252-77A7-4E18-9DE9-F18BF5A79D95}" destId="{43DEE51F-0F43-4537-9ED2-5D5CE379C6B6}" srcOrd="1" destOrd="0" presId="urn:microsoft.com/office/officeart/2018/5/layout/CenteredIconLabelDescriptionList"/>
    <dgm:cxn modelId="{61A15E5A-D059-2848-89F2-A8F6754B6D81}" type="presParOf" srcId="{AA3EF252-77A7-4E18-9DE9-F18BF5A79D95}" destId="{F9079FE1-3055-4F6F-8CFC-1FD3182104A2}" srcOrd="2" destOrd="0" presId="urn:microsoft.com/office/officeart/2018/5/layout/CenteredIconLabelDescriptionList"/>
    <dgm:cxn modelId="{739FAD41-BBD3-7148-BBD5-16F260122B89}" type="presParOf" srcId="{AA3EF252-77A7-4E18-9DE9-F18BF5A79D95}" destId="{9BE0DF3E-0794-40B5-85AD-E96180F99804}" srcOrd="3" destOrd="0" presId="urn:microsoft.com/office/officeart/2018/5/layout/CenteredIconLabelDescriptionList"/>
    <dgm:cxn modelId="{B56AE8C7-D600-A045-B1EF-02EE5C7F4D56}" type="presParOf" srcId="{AA3EF252-77A7-4E18-9DE9-F18BF5A79D95}" destId="{92CF1CEB-2B94-4ACE-ACA7-4EF7990C77F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C9960C-E7D4-4531-BAEF-06E7A0C9FC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10D5D4-3F11-49C3-92C9-E025DD8158CD}">
      <dgm:prSet/>
      <dgm:spPr/>
      <dgm:t>
        <a:bodyPr/>
        <a:lstStyle/>
        <a:p>
          <a:r>
            <a:rPr lang="en-US"/>
            <a:t>End-to-end AI system design</a:t>
          </a:r>
        </a:p>
      </dgm:t>
    </dgm:pt>
    <dgm:pt modelId="{538D38C1-5575-4A79-9821-BFEBE40DEE80}" type="parTrans" cxnId="{7C38A0E7-B9C6-453B-B243-BC4DB86E3953}">
      <dgm:prSet/>
      <dgm:spPr/>
      <dgm:t>
        <a:bodyPr/>
        <a:lstStyle/>
        <a:p>
          <a:endParaRPr lang="en-US"/>
        </a:p>
      </dgm:t>
    </dgm:pt>
    <dgm:pt modelId="{6F60BA7D-B0AB-49FC-9851-5618482F0DDE}" type="sibTrans" cxnId="{7C38A0E7-B9C6-453B-B243-BC4DB86E3953}">
      <dgm:prSet/>
      <dgm:spPr/>
      <dgm:t>
        <a:bodyPr/>
        <a:lstStyle/>
        <a:p>
          <a:endParaRPr lang="en-US"/>
        </a:p>
      </dgm:t>
    </dgm:pt>
    <dgm:pt modelId="{EB2B5C2B-660F-4420-B9DF-8257B9C101CA}">
      <dgm:prSet/>
      <dgm:spPr/>
      <dgm:t>
        <a:bodyPr/>
        <a:lstStyle/>
        <a:p>
          <a:r>
            <a:rPr lang="en-US"/>
            <a:t>IoT + ML integration</a:t>
          </a:r>
        </a:p>
      </dgm:t>
    </dgm:pt>
    <dgm:pt modelId="{6D138FC5-5822-4B6E-94E8-ADAE6C03E26A}" type="parTrans" cxnId="{54F54EDA-5BB4-438F-9F1A-EBB47471E68F}">
      <dgm:prSet/>
      <dgm:spPr/>
      <dgm:t>
        <a:bodyPr/>
        <a:lstStyle/>
        <a:p>
          <a:endParaRPr lang="en-US"/>
        </a:p>
      </dgm:t>
    </dgm:pt>
    <dgm:pt modelId="{C57E0523-A160-45F1-817F-F5966894CC04}" type="sibTrans" cxnId="{54F54EDA-5BB4-438F-9F1A-EBB47471E68F}">
      <dgm:prSet/>
      <dgm:spPr/>
      <dgm:t>
        <a:bodyPr/>
        <a:lstStyle/>
        <a:p>
          <a:endParaRPr lang="en-US"/>
        </a:p>
      </dgm:t>
    </dgm:pt>
    <dgm:pt modelId="{6421CDE0-086A-450D-9EB6-C68E00D36AE2}">
      <dgm:prSet/>
      <dgm:spPr/>
      <dgm:t>
        <a:bodyPr/>
        <a:lstStyle/>
        <a:p>
          <a:r>
            <a:rPr lang="en-US"/>
            <a:t>Research &amp; methodology skills</a:t>
          </a:r>
        </a:p>
      </dgm:t>
    </dgm:pt>
    <dgm:pt modelId="{DFA19D98-0E10-4CEA-9E27-6E6FAC34D16F}" type="parTrans" cxnId="{9B962994-3F40-47C1-B012-75AB3A74EE33}">
      <dgm:prSet/>
      <dgm:spPr/>
      <dgm:t>
        <a:bodyPr/>
        <a:lstStyle/>
        <a:p>
          <a:endParaRPr lang="en-US"/>
        </a:p>
      </dgm:t>
    </dgm:pt>
    <dgm:pt modelId="{2DC964A3-5642-49EC-803F-EBEB60537151}" type="sibTrans" cxnId="{9B962994-3F40-47C1-B012-75AB3A74EE33}">
      <dgm:prSet/>
      <dgm:spPr/>
      <dgm:t>
        <a:bodyPr/>
        <a:lstStyle/>
        <a:p>
          <a:endParaRPr lang="en-US"/>
        </a:p>
      </dgm:t>
    </dgm:pt>
    <dgm:pt modelId="{79BA779F-855B-4F79-B563-6085D915B747}">
      <dgm:prSet/>
      <dgm:spPr/>
      <dgm:t>
        <a:bodyPr/>
        <a:lstStyle/>
        <a:p>
          <a:r>
            <a:rPr lang="en-US"/>
            <a:t>Professional reflection &amp; feedback</a:t>
          </a:r>
        </a:p>
      </dgm:t>
    </dgm:pt>
    <dgm:pt modelId="{B6FA0D90-0823-4DA8-897F-8636215055EC}" type="parTrans" cxnId="{51219FA0-6730-4C92-81EE-FF7385221BDF}">
      <dgm:prSet/>
      <dgm:spPr/>
      <dgm:t>
        <a:bodyPr/>
        <a:lstStyle/>
        <a:p>
          <a:endParaRPr lang="en-US"/>
        </a:p>
      </dgm:t>
    </dgm:pt>
    <dgm:pt modelId="{9CB8012D-9C1B-4E42-9832-67D1D7B24327}" type="sibTrans" cxnId="{51219FA0-6730-4C92-81EE-FF7385221BDF}">
      <dgm:prSet/>
      <dgm:spPr/>
      <dgm:t>
        <a:bodyPr/>
        <a:lstStyle/>
        <a:p>
          <a:endParaRPr lang="en-US"/>
        </a:p>
      </dgm:t>
    </dgm:pt>
    <dgm:pt modelId="{E0F595C7-01B2-144B-B6B4-A98F8EB8D631}" type="pres">
      <dgm:prSet presAssocID="{C8C9960C-E7D4-4531-BAEF-06E7A0C9FC20}" presName="linear" presStyleCnt="0">
        <dgm:presLayoutVars>
          <dgm:animLvl val="lvl"/>
          <dgm:resizeHandles val="exact"/>
        </dgm:presLayoutVars>
      </dgm:prSet>
      <dgm:spPr/>
    </dgm:pt>
    <dgm:pt modelId="{C7A1B0B7-59C7-B84F-BBF8-A7BB09D74A57}" type="pres">
      <dgm:prSet presAssocID="{6310D5D4-3F11-49C3-92C9-E025DD8158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774DACF-90F3-F143-8EEF-D0110DC51C1C}" type="pres">
      <dgm:prSet presAssocID="{6F60BA7D-B0AB-49FC-9851-5618482F0DDE}" presName="spacer" presStyleCnt="0"/>
      <dgm:spPr/>
    </dgm:pt>
    <dgm:pt modelId="{5AAB9DFC-C5D6-044B-90BC-AB7022FD5FFA}" type="pres">
      <dgm:prSet presAssocID="{EB2B5C2B-660F-4420-B9DF-8257B9C101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69690DE-2D94-244F-82C7-A9989738C075}" type="pres">
      <dgm:prSet presAssocID="{C57E0523-A160-45F1-817F-F5966894CC04}" presName="spacer" presStyleCnt="0"/>
      <dgm:spPr/>
    </dgm:pt>
    <dgm:pt modelId="{A901A586-2739-5447-BD6F-AFE2211F3A41}" type="pres">
      <dgm:prSet presAssocID="{6421CDE0-086A-450D-9EB6-C68E00D36AE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E66CCB1-B9FA-4F47-9721-2EDB03F7696B}" type="pres">
      <dgm:prSet presAssocID="{2DC964A3-5642-49EC-803F-EBEB60537151}" presName="spacer" presStyleCnt="0"/>
      <dgm:spPr/>
    </dgm:pt>
    <dgm:pt modelId="{5A41FB5A-0310-614A-9B85-B4537D193B0A}" type="pres">
      <dgm:prSet presAssocID="{79BA779F-855B-4F79-B563-6085D915B74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7B1DD1B-BFC6-4047-85D7-F7529951F6D5}" type="presOf" srcId="{6421CDE0-086A-450D-9EB6-C68E00D36AE2}" destId="{A901A586-2739-5447-BD6F-AFE2211F3A41}" srcOrd="0" destOrd="0" presId="urn:microsoft.com/office/officeart/2005/8/layout/vList2"/>
    <dgm:cxn modelId="{E37ECC1D-B757-A24F-9341-2BD5CF408B85}" type="presOf" srcId="{6310D5D4-3F11-49C3-92C9-E025DD8158CD}" destId="{C7A1B0B7-59C7-B84F-BBF8-A7BB09D74A57}" srcOrd="0" destOrd="0" presId="urn:microsoft.com/office/officeart/2005/8/layout/vList2"/>
    <dgm:cxn modelId="{C8E67C24-6656-4149-AE23-5CA5EC76852E}" type="presOf" srcId="{79BA779F-855B-4F79-B563-6085D915B747}" destId="{5A41FB5A-0310-614A-9B85-B4537D193B0A}" srcOrd="0" destOrd="0" presId="urn:microsoft.com/office/officeart/2005/8/layout/vList2"/>
    <dgm:cxn modelId="{271F7526-009F-D349-BFD6-3591570CD607}" type="presOf" srcId="{C8C9960C-E7D4-4531-BAEF-06E7A0C9FC20}" destId="{E0F595C7-01B2-144B-B6B4-A98F8EB8D631}" srcOrd="0" destOrd="0" presId="urn:microsoft.com/office/officeart/2005/8/layout/vList2"/>
    <dgm:cxn modelId="{9B962994-3F40-47C1-B012-75AB3A74EE33}" srcId="{C8C9960C-E7D4-4531-BAEF-06E7A0C9FC20}" destId="{6421CDE0-086A-450D-9EB6-C68E00D36AE2}" srcOrd="2" destOrd="0" parTransId="{DFA19D98-0E10-4CEA-9E27-6E6FAC34D16F}" sibTransId="{2DC964A3-5642-49EC-803F-EBEB60537151}"/>
    <dgm:cxn modelId="{51219FA0-6730-4C92-81EE-FF7385221BDF}" srcId="{C8C9960C-E7D4-4531-BAEF-06E7A0C9FC20}" destId="{79BA779F-855B-4F79-B563-6085D915B747}" srcOrd="3" destOrd="0" parTransId="{B6FA0D90-0823-4DA8-897F-8636215055EC}" sibTransId="{9CB8012D-9C1B-4E42-9832-67D1D7B24327}"/>
    <dgm:cxn modelId="{B39EECBC-60FE-1C43-85DF-9D95001B25B6}" type="presOf" srcId="{EB2B5C2B-660F-4420-B9DF-8257B9C101CA}" destId="{5AAB9DFC-C5D6-044B-90BC-AB7022FD5FFA}" srcOrd="0" destOrd="0" presId="urn:microsoft.com/office/officeart/2005/8/layout/vList2"/>
    <dgm:cxn modelId="{54F54EDA-5BB4-438F-9F1A-EBB47471E68F}" srcId="{C8C9960C-E7D4-4531-BAEF-06E7A0C9FC20}" destId="{EB2B5C2B-660F-4420-B9DF-8257B9C101CA}" srcOrd="1" destOrd="0" parTransId="{6D138FC5-5822-4B6E-94E8-ADAE6C03E26A}" sibTransId="{C57E0523-A160-45F1-817F-F5966894CC04}"/>
    <dgm:cxn modelId="{7C38A0E7-B9C6-453B-B243-BC4DB86E3953}" srcId="{C8C9960C-E7D4-4531-BAEF-06E7A0C9FC20}" destId="{6310D5D4-3F11-49C3-92C9-E025DD8158CD}" srcOrd="0" destOrd="0" parTransId="{538D38C1-5575-4A79-9821-BFEBE40DEE80}" sibTransId="{6F60BA7D-B0AB-49FC-9851-5618482F0DDE}"/>
    <dgm:cxn modelId="{5DBD180F-9E01-9E40-94A8-D41F5D988A7E}" type="presParOf" srcId="{E0F595C7-01B2-144B-B6B4-A98F8EB8D631}" destId="{C7A1B0B7-59C7-B84F-BBF8-A7BB09D74A57}" srcOrd="0" destOrd="0" presId="urn:microsoft.com/office/officeart/2005/8/layout/vList2"/>
    <dgm:cxn modelId="{83662A38-29D3-4C4A-894D-0E75C2B8E402}" type="presParOf" srcId="{E0F595C7-01B2-144B-B6B4-A98F8EB8D631}" destId="{2774DACF-90F3-F143-8EEF-D0110DC51C1C}" srcOrd="1" destOrd="0" presId="urn:microsoft.com/office/officeart/2005/8/layout/vList2"/>
    <dgm:cxn modelId="{C90CF1E7-71ED-A34E-A727-DFA61D6D3315}" type="presParOf" srcId="{E0F595C7-01B2-144B-B6B4-A98F8EB8D631}" destId="{5AAB9DFC-C5D6-044B-90BC-AB7022FD5FFA}" srcOrd="2" destOrd="0" presId="urn:microsoft.com/office/officeart/2005/8/layout/vList2"/>
    <dgm:cxn modelId="{C564B70A-D670-D248-A24B-BB329DF0FB3A}" type="presParOf" srcId="{E0F595C7-01B2-144B-B6B4-A98F8EB8D631}" destId="{A69690DE-2D94-244F-82C7-A9989738C075}" srcOrd="3" destOrd="0" presId="urn:microsoft.com/office/officeart/2005/8/layout/vList2"/>
    <dgm:cxn modelId="{547E54D7-D3DB-DE40-B77F-0AD553E2F7D7}" type="presParOf" srcId="{E0F595C7-01B2-144B-B6B4-A98F8EB8D631}" destId="{A901A586-2739-5447-BD6F-AFE2211F3A41}" srcOrd="4" destOrd="0" presId="urn:microsoft.com/office/officeart/2005/8/layout/vList2"/>
    <dgm:cxn modelId="{C9C36CEA-2BC7-0B4B-943E-C70138916EA5}" type="presParOf" srcId="{E0F595C7-01B2-144B-B6B4-A98F8EB8D631}" destId="{9E66CCB1-B9FA-4F47-9721-2EDB03F7696B}" srcOrd="5" destOrd="0" presId="urn:microsoft.com/office/officeart/2005/8/layout/vList2"/>
    <dgm:cxn modelId="{098D9DD1-D027-5F4D-9F38-F8500D42706B}" type="presParOf" srcId="{E0F595C7-01B2-144B-B6B4-A98F8EB8D631}" destId="{5A41FB5A-0310-614A-9B85-B4537D193B0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B2F6BFC-82F6-490B-A836-68BE6E7D0D8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2F35533-E24C-40E3-BD6E-1FFB7D1D7586}">
      <dgm:prSet/>
      <dgm:spPr/>
      <dgm:t>
        <a:bodyPr/>
        <a:lstStyle/>
        <a:p>
          <a:r>
            <a:rPr lang="en-US"/>
            <a:t>Closed-loop control (human-in-the-loop)</a:t>
          </a:r>
        </a:p>
      </dgm:t>
    </dgm:pt>
    <dgm:pt modelId="{48BB4CCB-8183-473D-A474-A0A1B28C9A22}" type="parTrans" cxnId="{F3DBE450-8A18-4B41-86BF-53FB5217F3E3}">
      <dgm:prSet/>
      <dgm:spPr/>
      <dgm:t>
        <a:bodyPr/>
        <a:lstStyle/>
        <a:p>
          <a:endParaRPr lang="en-US"/>
        </a:p>
      </dgm:t>
    </dgm:pt>
    <dgm:pt modelId="{90A42595-6329-4AAA-BC47-76F5087B1CDC}" type="sibTrans" cxnId="{F3DBE450-8A18-4B41-86BF-53FB5217F3E3}">
      <dgm:prSet/>
      <dgm:spPr/>
      <dgm:t>
        <a:bodyPr/>
        <a:lstStyle/>
        <a:p>
          <a:endParaRPr lang="en-US"/>
        </a:p>
      </dgm:t>
    </dgm:pt>
    <dgm:pt modelId="{0A9207AD-461B-47B7-AA53-387432792BEA}">
      <dgm:prSet/>
      <dgm:spPr/>
      <dgm:t>
        <a:bodyPr/>
        <a:lstStyle/>
        <a:p>
          <a:r>
            <a:rPr lang="en-US"/>
            <a:t>Edge inference with TensorFlow Lite</a:t>
          </a:r>
        </a:p>
      </dgm:t>
    </dgm:pt>
    <dgm:pt modelId="{876B3AFF-486D-4FC8-926A-8AC389D306EF}" type="parTrans" cxnId="{289BB21B-840C-45F4-B0AD-17631C0B6E92}">
      <dgm:prSet/>
      <dgm:spPr/>
      <dgm:t>
        <a:bodyPr/>
        <a:lstStyle/>
        <a:p>
          <a:endParaRPr lang="en-US"/>
        </a:p>
      </dgm:t>
    </dgm:pt>
    <dgm:pt modelId="{0884E6EF-04E7-473B-BFAB-915A685AA99C}" type="sibTrans" cxnId="{289BB21B-840C-45F4-B0AD-17631C0B6E92}">
      <dgm:prSet/>
      <dgm:spPr/>
      <dgm:t>
        <a:bodyPr/>
        <a:lstStyle/>
        <a:p>
          <a:endParaRPr lang="en-US"/>
        </a:p>
      </dgm:t>
    </dgm:pt>
    <dgm:pt modelId="{DE004D9A-611A-478A-9E89-40DEE1193D7E}">
      <dgm:prSet/>
      <dgm:spPr/>
      <dgm:t>
        <a:bodyPr/>
        <a:lstStyle/>
        <a:p>
          <a:r>
            <a:rPr lang="en-US" dirty="0"/>
            <a:t>More sensors &amp; longer trials</a:t>
          </a:r>
        </a:p>
      </dgm:t>
    </dgm:pt>
    <dgm:pt modelId="{1B5FAA3A-D2AE-4270-81A6-C5FEFCE8D6EA}" type="parTrans" cxnId="{BD09EF69-EDCA-4C1B-8615-4ACFC783B8C5}">
      <dgm:prSet/>
      <dgm:spPr/>
      <dgm:t>
        <a:bodyPr/>
        <a:lstStyle/>
        <a:p>
          <a:endParaRPr lang="en-US"/>
        </a:p>
      </dgm:t>
    </dgm:pt>
    <dgm:pt modelId="{48D5469B-8388-4BBA-9DD0-0F130E131BAD}" type="sibTrans" cxnId="{BD09EF69-EDCA-4C1B-8615-4ACFC783B8C5}">
      <dgm:prSet/>
      <dgm:spPr/>
      <dgm:t>
        <a:bodyPr/>
        <a:lstStyle/>
        <a:p>
          <a:endParaRPr lang="en-US"/>
        </a:p>
      </dgm:t>
    </dgm:pt>
    <dgm:pt modelId="{C19BD0A0-2FEB-174F-AF25-0DE8644920CC}" type="pres">
      <dgm:prSet presAssocID="{CB2F6BFC-82F6-490B-A836-68BE6E7D0D8D}" presName="linear" presStyleCnt="0">
        <dgm:presLayoutVars>
          <dgm:animLvl val="lvl"/>
          <dgm:resizeHandles val="exact"/>
        </dgm:presLayoutVars>
      </dgm:prSet>
      <dgm:spPr/>
    </dgm:pt>
    <dgm:pt modelId="{8D183086-1555-7B4B-AE0B-10E54F69B4AA}" type="pres">
      <dgm:prSet presAssocID="{E2F35533-E24C-40E3-BD6E-1FFB7D1D75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F829624-E1D0-EB4A-A728-F96DA6270050}" type="pres">
      <dgm:prSet presAssocID="{90A42595-6329-4AAA-BC47-76F5087B1CDC}" presName="spacer" presStyleCnt="0"/>
      <dgm:spPr/>
    </dgm:pt>
    <dgm:pt modelId="{4D7E1ADD-88CE-9449-A600-57BEBE278526}" type="pres">
      <dgm:prSet presAssocID="{0A9207AD-461B-47B7-AA53-387432792B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20F121D-7B23-E144-8103-36214617E8B3}" type="pres">
      <dgm:prSet presAssocID="{0884E6EF-04E7-473B-BFAB-915A685AA99C}" presName="spacer" presStyleCnt="0"/>
      <dgm:spPr/>
    </dgm:pt>
    <dgm:pt modelId="{82E12504-9305-8D48-830A-93C732411C5E}" type="pres">
      <dgm:prSet presAssocID="{DE004D9A-611A-478A-9E89-40DEE1193D7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9BB21B-840C-45F4-B0AD-17631C0B6E92}" srcId="{CB2F6BFC-82F6-490B-A836-68BE6E7D0D8D}" destId="{0A9207AD-461B-47B7-AA53-387432792BEA}" srcOrd="1" destOrd="0" parTransId="{876B3AFF-486D-4FC8-926A-8AC389D306EF}" sibTransId="{0884E6EF-04E7-473B-BFAB-915A685AA99C}"/>
    <dgm:cxn modelId="{F3DBE450-8A18-4B41-86BF-53FB5217F3E3}" srcId="{CB2F6BFC-82F6-490B-A836-68BE6E7D0D8D}" destId="{E2F35533-E24C-40E3-BD6E-1FFB7D1D7586}" srcOrd="0" destOrd="0" parTransId="{48BB4CCB-8183-473D-A474-A0A1B28C9A22}" sibTransId="{90A42595-6329-4AAA-BC47-76F5087B1CDC}"/>
    <dgm:cxn modelId="{BD09EF69-EDCA-4C1B-8615-4ACFC783B8C5}" srcId="{CB2F6BFC-82F6-490B-A836-68BE6E7D0D8D}" destId="{DE004D9A-611A-478A-9E89-40DEE1193D7E}" srcOrd="2" destOrd="0" parTransId="{1B5FAA3A-D2AE-4270-81A6-C5FEFCE8D6EA}" sibTransId="{48D5469B-8388-4BBA-9DD0-0F130E131BAD}"/>
    <dgm:cxn modelId="{AB6B65B7-C868-3B4E-AD99-46A16A098E22}" type="presOf" srcId="{0A9207AD-461B-47B7-AA53-387432792BEA}" destId="{4D7E1ADD-88CE-9449-A600-57BEBE278526}" srcOrd="0" destOrd="0" presId="urn:microsoft.com/office/officeart/2005/8/layout/vList2"/>
    <dgm:cxn modelId="{B7FE43CC-CC2B-1C46-91BD-7FD5944FC76A}" type="presOf" srcId="{CB2F6BFC-82F6-490B-A836-68BE6E7D0D8D}" destId="{C19BD0A0-2FEB-174F-AF25-0DE8644920CC}" srcOrd="0" destOrd="0" presId="urn:microsoft.com/office/officeart/2005/8/layout/vList2"/>
    <dgm:cxn modelId="{EBE105D6-3B20-2547-80B5-FD24516AB486}" type="presOf" srcId="{DE004D9A-611A-478A-9E89-40DEE1193D7E}" destId="{82E12504-9305-8D48-830A-93C732411C5E}" srcOrd="0" destOrd="0" presId="urn:microsoft.com/office/officeart/2005/8/layout/vList2"/>
    <dgm:cxn modelId="{CA00ECE8-3F87-6641-848B-7E5AE27F5910}" type="presOf" srcId="{E2F35533-E24C-40E3-BD6E-1FFB7D1D7586}" destId="{8D183086-1555-7B4B-AE0B-10E54F69B4AA}" srcOrd="0" destOrd="0" presId="urn:microsoft.com/office/officeart/2005/8/layout/vList2"/>
    <dgm:cxn modelId="{45213023-CEFE-CA47-85C8-C44A3168ED8F}" type="presParOf" srcId="{C19BD0A0-2FEB-174F-AF25-0DE8644920CC}" destId="{8D183086-1555-7B4B-AE0B-10E54F69B4AA}" srcOrd="0" destOrd="0" presId="urn:microsoft.com/office/officeart/2005/8/layout/vList2"/>
    <dgm:cxn modelId="{E567E413-172C-2F49-8E7E-DBDAFEBFAC83}" type="presParOf" srcId="{C19BD0A0-2FEB-174F-AF25-0DE8644920CC}" destId="{AF829624-E1D0-EB4A-A728-F96DA6270050}" srcOrd="1" destOrd="0" presId="urn:microsoft.com/office/officeart/2005/8/layout/vList2"/>
    <dgm:cxn modelId="{FF2D224B-E2C1-804E-A99C-6643E5DC1994}" type="presParOf" srcId="{C19BD0A0-2FEB-174F-AF25-0DE8644920CC}" destId="{4D7E1ADD-88CE-9449-A600-57BEBE278526}" srcOrd="2" destOrd="0" presId="urn:microsoft.com/office/officeart/2005/8/layout/vList2"/>
    <dgm:cxn modelId="{54C74324-2F6D-6143-8A95-D1377BA49A4D}" type="presParOf" srcId="{C19BD0A0-2FEB-174F-AF25-0DE8644920CC}" destId="{620F121D-7B23-E144-8103-36214617E8B3}" srcOrd="3" destOrd="0" presId="urn:microsoft.com/office/officeart/2005/8/layout/vList2"/>
    <dgm:cxn modelId="{AE46AF36-B6E7-AE4E-AFBF-E4723FF1B554}" type="presParOf" srcId="{C19BD0A0-2FEB-174F-AF25-0DE8644920CC}" destId="{82E12504-9305-8D48-830A-93C732411C5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D250520-80CA-4C4C-9A43-B3BEE6FA95D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FB331DB-90DF-49F2-88D8-37B9F8CC771C}">
      <dgm:prSet/>
      <dgm:spPr/>
      <dgm:t>
        <a:bodyPr/>
        <a:lstStyle/>
        <a:p>
          <a:pPr>
            <a:defRPr cap="all"/>
          </a:pPr>
          <a:r>
            <a:rPr lang="en-US"/>
            <a:t>AI-enabled hydroponics can improve the usage of water and nutrient. </a:t>
          </a:r>
        </a:p>
      </dgm:t>
    </dgm:pt>
    <dgm:pt modelId="{E45BD50E-3880-4AA8-922F-3039E25A4371}" type="parTrans" cxnId="{2EEA6716-D13F-46C7-9193-C6B59C47D424}">
      <dgm:prSet/>
      <dgm:spPr/>
      <dgm:t>
        <a:bodyPr/>
        <a:lstStyle/>
        <a:p>
          <a:endParaRPr lang="en-US"/>
        </a:p>
      </dgm:t>
    </dgm:pt>
    <dgm:pt modelId="{D03F0996-2AF3-432A-8B52-9C864BA009C6}" type="sibTrans" cxnId="{2EEA6716-D13F-46C7-9193-C6B59C47D424}">
      <dgm:prSet/>
      <dgm:spPr/>
      <dgm:t>
        <a:bodyPr/>
        <a:lstStyle/>
        <a:p>
          <a:endParaRPr lang="en-US"/>
        </a:p>
      </dgm:t>
    </dgm:pt>
    <dgm:pt modelId="{C765EEC1-663B-41E6-89EA-D34C9820BC92}">
      <dgm:prSet/>
      <dgm:spPr/>
      <dgm:t>
        <a:bodyPr/>
        <a:lstStyle/>
        <a:p>
          <a:pPr>
            <a:defRPr cap="all"/>
          </a:pPr>
          <a:r>
            <a:rPr lang="en-US"/>
            <a:t>Possibly mitigate risks associated with too much pH, nutrient, or poor microbiome through active monitoring insights.</a:t>
          </a:r>
        </a:p>
      </dgm:t>
    </dgm:pt>
    <dgm:pt modelId="{384D60A8-EF74-47D3-AFD7-A016EB80217C}" type="parTrans" cxnId="{990C1035-BC15-4BE2-8774-71FDEE3B9A2B}">
      <dgm:prSet/>
      <dgm:spPr/>
      <dgm:t>
        <a:bodyPr/>
        <a:lstStyle/>
        <a:p>
          <a:endParaRPr lang="en-US"/>
        </a:p>
      </dgm:t>
    </dgm:pt>
    <dgm:pt modelId="{0D48CE27-B445-48CA-BCCF-F6F44CC05DAE}" type="sibTrans" cxnId="{990C1035-BC15-4BE2-8774-71FDEE3B9A2B}">
      <dgm:prSet/>
      <dgm:spPr/>
      <dgm:t>
        <a:bodyPr/>
        <a:lstStyle/>
        <a:p>
          <a:endParaRPr lang="en-US"/>
        </a:p>
      </dgm:t>
    </dgm:pt>
    <dgm:pt modelId="{969284A9-2965-416B-8B85-69DC6B76C342}">
      <dgm:prSet/>
      <dgm:spPr/>
      <dgm:t>
        <a:bodyPr/>
        <a:lstStyle/>
        <a:p>
          <a:pPr>
            <a:defRPr cap="all"/>
          </a:pPr>
          <a:r>
            <a:rPr lang="en-US"/>
            <a:t>sustainability, efficiency, and decision-making in controlled agriculture.</a:t>
          </a:r>
        </a:p>
      </dgm:t>
    </dgm:pt>
    <dgm:pt modelId="{1E602ED3-8DA3-40E1-93BA-EEA0B7665297}" type="parTrans" cxnId="{C3D52A8B-61AF-4DC1-870B-CABF6415FF4A}">
      <dgm:prSet/>
      <dgm:spPr/>
      <dgm:t>
        <a:bodyPr/>
        <a:lstStyle/>
        <a:p>
          <a:endParaRPr lang="en-US"/>
        </a:p>
      </dgm:t>
    </dgm:pt>
    <dgm:pt modelId="{131F9EB3-2B90-4E0B-BBAC-2DB67C397206}" type="sibTrans" cxnId="{C3D52A8B-61AF-4DC1-870B-CABF6415FF4A}">
      <dgm:prSet/>
      <dgm:spPr/>
      <dgm:t>
        <a:bodyPr/>
        <a:lstStyle/>
        <a:p>
          <a:endParaRPr lang="en-US"/>
        </a:p>
      </dgm:t>
    </dgm:pt>
    <dgm:pt modelId="{3E37CF11-C67B-4D64-86DF-B9CC8F7CD42C}" type="pres">
      <dgm:prSet presAssocID="{2D250520-80CA-4C4C-9A43-B3BEE6FA95D0}" presName="root" presStyleCnt="0">
        <dgm:presLayoutVars>
          <dgm:dir/>
          <dgm:resizeHandles val="exact"/>
        </dgm:presLayoutVars>
      </dgm:prSet>
      <dgm:spPr/>
    </dgm:pt>
    <dgm:pt modelId="{FC6B4828-6DF4-431D-8249-68AB11B98085}" type="pres">
      <dgm:prSet presAssocID="{BFB331DB-90DF-49F2-88D8-37B9F8CC771C}" presName="compNode" presStyleCnt="0"/>
      <dgm:spPr/>
    </dgm:pt>
    <dgm:pt modelId="{C6930D25-AE98-4C4A-91E6-4594AF4569EA}" type="pres">
      <dgm:prSet presAssocID="{BFB331DB-90DF-49F2-88D8-37B9F8CC771C}" presName="iconBgRect" presStyleLbl="bgShp" presStyleIdx="0" presStyleCnt="3"/>
      <dgm:spPr/>
    </dgm:pt>
    <dgm:pt modelId="{EB05A9FB-4C9C-4D5D-B5AA-56AB3BC5BCC7}" type="pres">
      <dgm:prSet presAssocID="{BFB331DB-90DF-49F2-88D8-37B9F8CC77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146DEBE-392E-4734-AFE1-EF29E3BA4715}" type="pres">
      <dgm:prSet presAssocID="{BFB331DB-90DF-49F2-88D8-37B9F8CC771C}" presName="spaceRect" presStyleCnt="0"/>
      <dgm:spPr/>
    </dgm:pt>
    <dgm:pt modelId="{23870E5F-8AB6-4356-B6D1-5AEBF196C24D}" type="pres">
      <dgm:prSet presAssocID="{BFB331DB-90DF-49F2-88D8-37B9F8CC771C}" presName="textRect" presStyleLbl="revTx" presStyleIdx="0" presStyleCnt="3">
        <dgm:presLayoutVars>
          <dgm:chMax val="1"/>
          <dgm:chPref val="1"/>
        </dgm:presLayoutVars>
      </dgm:prSet>
      <dgm:spPr/>
    </dgm:pt>
    <dgm:pt modelId="{0985CDEE-4DF6-4D55-B78D-15AB1D8A39B5}" type="pres">
      <dgm:prSet presAssocID="{D03F0996-2AF3-432A-8B52-9C864BA009C6}" presName="sibTrans" presStyleCnt="0"/>
      <dgm:spPr/>
    </dgm:pt>
    <dgm:pt modelId="{CC37B8BA-EF8E-44E8-B3A1-93802981EEBA}" type="pres">
      <dgm:prSet presAssocID="{C765EEC1-663B-41E6-89EA-D34C9820BC92}" presName="compNode" presStyleCnt="0"/>
      <dgm:spPr/>
    </dgm:pt>
    <dgm:pt modelId="{C09228A0-E975-4A7C-AF42-F2EFAAC9E453}" type="pres">
      <dgm:prSet presAssocID="{C765EEC1-663B-41E6-89EA-D34C9820BC92}" presName="iconBgRect" presStyleLbl="bgShp" presStyleIdx="1" presStyleCnt="3"/>
      <dgm:spPr/>
    </dgm:pt>
    <dgm:pt modelId="{469ED7E9-2369-48FA-B7D4-64D3CA6B8070}" type="pres">
      <dgm:prSet presAssocID="{C765EEC1-663B-41E6-89EA-D34C9820BC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4E64F0DE-B630-42D4-A428-EC3172C1C615}" type="pres">
      <dgm:prSet presAssocID="{C765EEC1-663B-41E6-89EA-D34C9820BC92}" presName="spaceRect" presStyleCnt="0"/>
      <dgm:spPr/>
    </dgm:pt>
    <dgm:pt modelId="{45AC2040-A899-4827-8D3D-52DF48931C1F}" type="pres">
      <dgm:prSet presAssocID="{C765EEC1-663B-41E6-89EA-D34C9820BC92}" presName="textRect" presStyleLbl="revTx" presStyleIdx="1" presStyleCnt="3">
        <dgm:presLayoutVars>
          <dgm:chMax val="1"/>
          <dgm:chPref val="1"/>
        </dgm:presLayoutVars>
      </dgm:prSet>
      <dgm:spPr/>
    </dgm:pt>
    <dgm:pt modelId="{5A4310C6-350C-4ADB-B83A-AC60C374C240}" type="pres">
      <dgm:prSet presAssocID="{0D48CE27-B445-48CA-BCCF-F6F44CC05DAE}" presName="sibTrans" presStyleCnt="0"/>
      <dgm:spPr/>
    </dgm:pt>
    <dgm:pt modelId="{912550B5-7A5A-4C2C-A460-4C8F1F4BE86E}" type="pres">
      <dgm:prSet presAssocID="{969284A9-2965-416B-8B85-69DC6B76C342}" presName="compNode" presStyleCnt="0"/>
      <dgm:spPr/>
    </dgm:pt>
    <dgm:pt modelId="{1630294A-CFCD-4E68-9EBE-FC0291FBF39F}" type="pres">
      <dgm:prSet presAssocID="{969284A9-2965-416B-8B85-69DC6B76C342}" presName="iconBgRect" presStyleLbl="bgShp" presStyleIdx="2" presStyleCnt="3"/>
      <dgm:spPr/>
    </dgm:pt>
    <dgm:pt modelId="{4EBA200B-F05F-4890-B856-126621E853A4}" type="pres">
      <dgm:prSet presAssocID="{969284A9-2965-416B-8B85-69DC6B76C3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6085C122-4896-405B-9D5D-A0574FEFC375}" type="pres">
      <dgm:prSet presAssocID="{969284A9-2965-416B-8B85-69DC6B76C342}" presName="spaceRect" presStyleCnt="0"/>
      <dgm:spPr/>
    </dgm:pt>
    <dgm:pt modelId="{5611CE73-35D1-4F28-9C11-96192E89BE71}" type="pres">
      <dgm:prSet presAssocID="{969284A9-2965-416B-8B85-69DC6B76C3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EEA6716-D13F-46C7-9193-C6B59C47D424}" srcId="{2D250520-80CA-4C4C-9A43-B3BEE6FA95D0}" destId="{BFB331DB-90DF-49F2-88D8-37B9F8CC771C}" srcOrd="0" destOrd="0" parTransId="{E45BD50E-3880-4AA8-922F-3039E25A4371}" sibTransId="{D03F0996-2AF3-432A-8B52-9C864BA009C6}"/>
    <dgm:cxn modelId="{3F38672D-3E91-4C2A-A5F5-00962DEC96B7}" type="presOf" srcId="{2D250520-80CA-4C4C-9A43-B3BEE6FA95D0}" destId="{3E37CF11-C67B-4D64-86DF-B9CC8F7CD42C}" srcOrd="0" destOrd="0" presId="urn:microsoft.com/office/officeart/2018/5/layout/IconCircleLabelList"/>
    <dgm:cxn modelId="{990C1035-BC15-4BE2-8774-71FDEE3B9A2B}" srcId="{2D250520-80CA-4C4C-9A43-B3BEE6FA95D0}" destId="{C765EEC1-663B-41E6-89EA-D34C9820BC92}" srcOrd="1" destOrd="0" parTransId="{384D60A8-EF74-47D3-AFD7-A016EB80217C}" sibTransId="{0D48CE27-B445-48CA-BCCF-F6F44CC05DAE}"/>
    <dgm:cxn modelId="{FF095F62-C9FB-49A1-AE92-D0F0DABA7D92}" type="presOf" srcId="{C765EEC1-663B-41E6-89EA-D34C9820BC92}" destId="{45AC2040-A899-4827-8D3D-52DF48931C1F}" srcOrd="0" destOrd="0" presId="urn:microsoft.com/office/officeart/2018/5/layout/IconCircleLabelList"/>
    <dgm:cxn modelId="{C3D52A8B-61AF-4DC1-870B-CABF6415FF4A}" srcId="{2D250520-80CA-4C4C-9A43-B3BEE6FA95D0}" destId="{969284A9-2965-416B-8B85-69DC6B76C342}" srcOrd="2" destOrd="0" parTransId="{1E602ED3-8DA3-40E1-93BA-EEA0B7665297}" sibTransId="{131F9EB3-2B90-4E0B-BBAC-2DB67C397206}"/>
    <dgm:cxn modelId="{68D67492-41B2-45A2-9297-71358DFEC07F}" type="presOf" srcId="{969284A9-2965-416B-8B85-69DC6B76C342}" destId="{5611CE73-35D1-4F28-9C11-96192E89BE71}" srcOrd="0" destOrd="0" presId="urn:microsoft.com/office/officeart/2018/5/layout/IconCircleLabelList"/>
    <dgm:cxn modelId="{6974CBD8-A81D-46E9-AB0D-7B3569F2AF64}" type="presOf" srcId="{BFB331DB-90DF-49F2-88D8-37B9F8CC771C}" destId="{23870E5F-8AB6-4356-B6D1-5AEBF196C24D}" srcOrd="0" destOrd="0" presId="urn:microsoft.com/office/officeart/2018/5/layout/IconCircleLabelList"/>
    <dgm:cxn modelId="{B4041233-4E6A-43A0-A80D-AB8B02DF2967}" type="presParOf" srcId="{3E37CF11-C67B-4D64-86DF-B9CC8F7CD42C}" destId="{FC6B4828-6DF4-431D-8249-68AB11B98085}" srcOrd="0" destOrd="0" presId="urn:microsoft.com/office/officeart/2018/5/layout/IconCircleLabelList"/>
    <dgm:cxn modelId="{B1952DEB-5D6A-4747-8115-EC6DAE9C1884}" type="presParOf" srcId="{FC6B4828-6DF4-431D-8249-68AB11B98085}" destId="{C6930D25-AE98-4C4A-91E6-4594AF4569EA}" srcOrd="0" destOrd="0" presId="urn:microsoft.com/office/officeart/2018/5/layout/IconCircleLabelList"/>
    <dgm:cxn modelId="{ECFBD9A9-01C0-4C8C-9CCF-6932A8781D73}" type="presParOf" srcId="{FC6B4828-6DF4-431D-8249-68AB11B98085}" destId="{EB05A9FB-4C9C-4D5D-B5AA-56AB3BC5BCC7}" srcOrd="1" destOrd="0" presId="urn:microsoft.com/office/officeart/2018/5/layout/IconCircleLabelList"/>
    <dgm:cxn modelId="{AFB2D7AA-BEB9-4110-8950-CA136AEB183B}" type="presParOf" srcId="{FC6B4828-6DF4-431D-8249-68AB11B98085}" destId="{6146DEBE-392E-4734-AFE1-EF29E3BA4715}" srcOrd="2" destOrd="0" presId="urn:microsoft.com/office/officeart/2018/5/layout/IconCircleLabelList"/>
    <dgm:cxn modelId="{A88E6C33-230D-4100-A35E-32F51F776EBD}" type="presParOf" srcId="{FC6B4828-6DF4-431D-8249-68AB11B98085}" destId="{23870E5F-8AB6-4356-B6D1-5AEBF196C24D}" srcOrd="3" destOrd="0" presId="urn:microsoft.com/office/officeart/2018/5/layout/IconCircleLabelList"/>
    <dgm:cxn modelId="{12C12B5C-D8E0-4A80-B124-1E979AB34B93}" type="presParOf" srcId="{3E37CF11-C67B-4D64-86DF-B9CC8F7CD42C}" destId="{0985CDEE-4DF6-4D55-B78D-15AB1D8A39B5}" srcOrd="1" destOrd="0" presId="urn:microsoft.com/office/officeart/2018/5/layout/IconCircleLabelList"/>
    <dgm:cxn modelId="{3D802DCA-E592-48E2-97EF-DBCBB01D0C19}" type="presParOf" srcId="{3E37CF11-C67B-4D64-86DF-B9CC8F7CD42C}" destId="{CC37B8BA-EF8E-44E8-B3A1-93802981EEBA}" srcOrd="2" destOrd="0" presId="urn:microsoft.com/office/officeart/2018/5/layout/IconCircleLabelList"/>
    <dgm:cxn modelId="{E90A081F-0F44-459D-9A42-2E26F4E845AD}" type="presParOf" srcId="{CC37B8BA-EF8E-44E8-B3A1-93802981EEBA}" destId="{C09228A0-E975-4A7C-AF42-F2EFAAC9E453}" srcOrd="0" destOrd="0" presId="urn:microsoft.com/office/officeart/2018/5/layout/IconCircleLabelList"/>
    <dgm:cxn modelId="{9E7098D5-A5E9-4BEC-87BC-77A42E2D7245}" type="presParOf" srcId="{CC37B8BA-EF8E-44E8-B3A1-93802981EEBA}" destId="{469ED7E9-2369-48FA-B7D4-64D3CA6B8070}" srcOrd="1" destOrd="0" presId="urn:microsoft.com/office/officeart/2018/5/layout/IconCircleLabelList"/>
    <dgm:cxn modelId="{65FC33FB-9FF6-4BE2-86C8-77F203CA9959}" type="presParOf" srcId="{CC37B8BA-EF8E-44E8-B3A1-93802981EEBA}" destId="{4E64F0DE-B630-42D4-A428-EC3172C1C615}" srcOrd="2" destOrd="0" presId="urn:microsoft.com/office/officeart/2018/5/layout/IconCircleLabelList"/>
    <dgm:cxn modelId="{9B8671BC-51EA-4388-A847-4F51F13B1EA8}" type="presParOf" srcId="{CC37B8BA-EF8E-44E8-B3A1-93802981EEBA}" destId="{45AC2040-A899-4827-8D3D-52DF48931C1F}" srcOrd="3" destOrd="0" presId="urn:microsoft.com/office/officeart/2018/5/layout/IconCircleLabelList"/>
    <dgm:cxn modelId="{5659E468-EBB2-48DE-B471-316F6C8D48B5}" type="presParOf" srcId="{3E37CF11-C67B-4D64-86DF-B9CC8F7CD42C}" destId="{5A4310C6-350C-4ADB-B83A-AC60C374C240}" srcOrd="3" destOrd="0" presId="urn:microsoft.com/office/officeart/2018/5/layout/IconCircleLabelList"/>
    <dgm:cxn modelId="{C2F1AB45-1101-4B4B-849B-1BD6609D7CED}" type="presParOf" srcId="{3E37CF11-C67B-4D64-86DF-B9CC8F7CD42C}" destId="{912550B5-7A5A-4C2C-A460-4C8F1F4BE86E}" srcOrd="4" destOrd="0" presId="urn:microsoft.com/office/officeart/2018/5/layout/IconCircleLabelList"/>
    <dgm:cxn modelId="{EB4ABB50-7392-4523-855F-74D0DD2468E7}" type="presParOf" srcId="{912550B5-7A5A-4C2C-A460-4C8F1F4BE86E}" destId="{1630294A-CFCD-4E68-9EBE-FC0291FBF39F}" srcOrd="0" destOrd="0" presId="urn:microsoft.com/office/officeart/2018/5/layout/IconCircleLabelList"/>
    <dgm:cxn modelId="{5D8D4F53-3630-47E9-B04C-E7A8D84E6FEB}" type="presParOf" srcId="{912550B5-7A5A-4C2C-A460-4C8F1F4BE86E}" destId="{4EBA200B-F05F-4890-B856-126621E853A4}" srcOrd="1" destOrd="0" presId="urn:microsoft.com/office/officeart/2018/5/layout/IconCircleLabelList"/>
    <dgm:cxn modelId="{5CC25824-1D90-49AE-884C-9E1939425234}" type="presParOf" srcId="{912550B5-7A5A-4C2C-A460-4C8F1F4BE86E}" destId="{6085C122-4896-405B-9D5D-A0574FEFC375}" srcOrd="2" destOrd="0" presId="urn:microsoft.com/office/officeart/2018/5/layout/IconCircleLabelList"/>
    <dgm:cxn modelId="{FB1EBF9E-2FC7-4DCE-8AB2-72AD0D2BBC6B}" type="presParOf" srcId="{912550B5-7A5A-4C2C-A460-4C8F1F4BE86E}" destId="{5611CE73-35D1-4F28-9C11-96192E89BE7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5D97D-4930-4E47-9674-0020977C3D5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4CCBB2-D659-4F3E-848C-5132DC84C819}">
      <dgm:prSet/>
      <dgm:spPr/>
      <dgm:t>
        <a:bodyPr/>
        <a:lstStyle/>
        <a:p>
          <a:r>
            <a:rPr lang="en-US"/>
            <a:t>Conducted Research on hydroponics, IoT applications, AI.</a:t>
          </a:r>
        </a:p>
      </dgm:t>
    </dgm:pt>
    <dgm:pt modelId="{52681842-0FBD-4934-85E2-E3DB7792D445}" type="parTrans" cxnId="{B3481048-8B29-490A-A38B-7A2D16267328}">
      <dgm:prSet/>
      <dgm:spPr/>
      <dgm:t>
        <a:bodyPr/>
        <a:lstStyle/>
        <a:p>
          <a:endParaRPr lang="en-US"/>
        </a:p>
      </dgm:t>
    </dgm:pt>
    <dgm:pt modelId="{C0D11655-7F86-498A-91D0-6EA5A9073D9F}" type="sibTrans" cxnId="{B3481048-8B29-490A-A38B-7A2D16267328}">
      <dgm:prSet/>
      <dgm:spPr/>
      <dgm:t>
        <a:bodyPr/>
        <a:lstStyle/>
        <a:p>
          <a:endParaRPr lang="en-US"/>
        </a:p>
      </dgm:t>
    </dgm:pt>
    <dgm:pt modelId="{3E46205C-77A2-4097-AE70-B4E1D3F3D7B4}">
      <dgm:prSet/>
      <dgm:spPr/>
      <dgm:t>
        <a:bodyPr/>
        <a:lstStyle/>
        <a:p>
          <a:r>
            <a:rPr lang="en-US"/>
            <a:t>Identified critical water parameters: EC, pH, temperature, oxygen.</a:t>
          </a:r>
        </a:p>
      </dgm:t>
    </dgm:pt>
    <dgm:pt modelId="{F5357F62-9BD9-487F-80EA-B13D2A117694}" type="parTrans" cxnId="{89181A99-1AF7-45C7-B005-A2D1FFF4E6A7}">
      <dgm:prSet/>
      <dgm:spPr/>
      <dgm:t>
        <a:bodyPr/>
        <a:lstStyle/>
        <a:p>
          <a:endParaRPr lang="en-US"/>
        </a:p>
      </dgm:t>
    </dgm:pt>
    <dgm:pt modelId="{FA2CF40B-20BB-42C5-AC83-41CD978EADEF}" type="sibTrans" cxnId="{89181A99-1AF7-45C7-B005-A2D1FFF4E6A7}">
      <dgm:prSet/>
      <dgm:spPr/>
      <dgm:t>
        <a:bodyPr/>
        <a:lstStyle/>
        <a:p>
          <a:endParaRPr lang="en-US"/>
        </a:p>
      </dgm:t>
    </dgm:pt>
    <dgm:pt modelId="{358FB54A-069F-4D44-B395-531457111689}">
      <dgm:prSet/>
      <dgm:spPr/>
      <dgm:t>
        <a:bodyPr/>
        <a:lstStyle/>
        <a:p>
          <a:r>
            <a:rPr lang="en-US" dirty="0"/>
            <a:t>Identify potential sensors</a:t>
          </a:r>
        </a:p>
      </dgm:t>
    </dgm:pt>
    <dgm:pt modelId="{BF0392C2-154E-46E5-8791-B9D5A0B359BC}" type="parTrans" cxnId="{2D68EF58-B22B-46A0-990A-71AA098CCF96}">
      <dgm:prSet/>
      <dgm:spPr/>
      <dgm:t>
        <a:bodyPr/>
        <a:lstStyle/>
        <a:p>
          <a:endParaRPr lang="en-US"/>
        </a:p>
      </dgm:t>
    </dgm:pt>
    <dgm:pt modelId="{6D0E2EBB-4BEF-4336-B30F-DE7DBAEDD215}" type="sibTrans" cxnId="{2D68EF58-B22B-46A0-990A-71AA098CCF96}">
      <dgm:prSet/>
      <dgm:spPr/>
      <dgm:t>
        <a:bodyPr/>
        <a:lstStyle/>
        <a:p>
          <a:endParaRPr lang="en-US"/>
        </a:p>
      </dgm:t>
    </dgm:pt>
    <dgm:pt modelId="{82F56EFB-F052-4A91-BC85-2D04A96B049E}">
      <dgm:prSet/>
      <dgm:spPr/>
      <dgm:t>
        <a:bodyPr/>
        <a:lstStyle/>
        <a:p>
          <a:r>
            <a:rPr lang="en-US"/>
            <a:t>Explored open-source frameworks: TensorFlow Lite, scikit-learn, Edge Impulse.</a:t>
          </a:r>
        </a:p>
      </dgm:t>
    </dgm:pt>
    <dgm:pt modelId="{719C9505-8569-4414-B478-1C6429F3A824}" type="parTrans" cxnId="{117A70E1-A155-44FA-B356-B0C81075B554}">
      <dgm:prSet/>
      <dgm:spPr/>
      <dgm:t>
        <a:bodyPr/>
        <a:lstStyle/>
        <a:p>
          <a:endParaRPr lang="en-US"/>
        </a:p>
      </dgm:t>
    </dgm:pt>
    <dgm:pt modelId="{1802327F-B052-4C82-8724-CDB77122CFF9}" type="sibTrans" cxnId="{117A70E1-A155-44FA-B356-B0C81075B554}">
      <dgm:prSet/>
      <dgm:spPr/>
      <dgm:t>
        <a:bodyPr/>
        <a:lstStyle/>
        <a:p>
          <a:endParaRPr lang="en-US"/>
        </a:p>
      </dgm:t>
    </dgm:pt>
    <dgm:pt modelId="{770E48EA-B8BF-44D2-8D2A-2164E59B8EB1}">
      <dgm:prSet/>
      <dgm:spPr/>
      <dgm:t>
        <a:bodyPr/>
        <a:lstStyle/>
        <a:p>
          <a:r>
            <a:rPr lang="en-US" dirty="0"/>
            <a:t>Purchase order was &lt;=140 euros.</a:t>
          </a:r>
        </a:p>
      </dgm:t>
    </dgm:pt>
    <dgm:pt modelId="{E72A199C-4A1D-47E6-ACE8-BB512340FCC4}" type="parTrans" cxnId="{44A77A11-8508-48FC-A941-0DF1D5B6744A}">
      <dgm:prSet/>
      <dgm:spPr/>
      <dgm:t>
        <a:bodyPr/>
        <a:lstStyle/>
        <a:p>
          <a:endParaRPr lang="en-US"/>
        </a:p>
      </dgm:t>
    </dgm:pt>
    <dgm:pt modelId="{6CE78498-A66B-470C-8CD6-2D893BC7AA20}" type="sibTrans" cxnId="{44A77A11-8508-48FC-A941-0DF1D5B6744A}">
      <dgm:prSet/>
      <dgm:spPr/>
      <dgm:t>
        <a:bodyPr/>
        <a:lstStyle/>
        <a:p>
          <a:endParaRPr lang="en-US"/>
        </a:p>
      </dgm:t>
    </dgm:pt>
    <dgm:pt modelId="{F056D15D-8AF1-A24C-A5A2-E2C40352CF2A}" type="pres">
      <dgm:prSet presAssocID="{F5D5D97D-4930-4E47-9674-0020977C3D5A}" presName="linear" presStyleCnt="0">
        <dgm:presLayoutVars>
          <dgm:animLvl val="lvl"/>
          <dgm:resizeHandles val="exact"/>
        </dgm:presLayoutVars>
      </dgm:prSet>
      <dgm:spPr/>
    </dgm:pt>
    <dgm:pt modelId="{B227CB22-4E2A-8049-9A1D-B05A4F63D8B6}" type="pres">
      <dgm:prSet presAssocID="{B74CCBB2-D659-4F3E-848C-5132DC84C81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3FC56C-3BBB-644C-BB6E-D4A7F35DE415}" type="pres">
      <dgm:prSet presAssocID="{C0D11655-7F86-498A-91D0-6EA5A9073D9F}" presName="spacer" presStyleCnt="0"/>
      <dgm:spPr/>
    </dgm:pt>
    <dgm:pt modelId="{404DC504-AC2E-6343-A7D8-A1F9922F9FD2}" type="pres">
      <dgm:prSet presAssocID="{3E46205C-77A2-4097-AE70-B4E1D3F3D7B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3DB1DAC-4750-B345-9B5E-FE415FC5DA39}" type="pres">
      <dgm:prSet presAssocID="{FA2CF40B-20BB-42C5-AC83-41CD978EADEF}" presName="spacer" presStyleCnt="0"/>
      <dgm:spPr/>
    </dgm:pt>
    <dgm:pt modelId="{EB9A578C-342E-A94A-AD85-5B8A43FCEC57}" type="pres">
      <dgm:prSet presAssocID="{358FB54A-069F-4D44-B395-53145711168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6764A6A-6BA1-3746-86F6-9D9C9DE0E196}" type="pres">
      <dgm:prSet presAssocID="{6D0E2EBB-4BEF-4336-B30F-DE7DBAEDD215}" presName="spacer" presStyleCnt="0"/>
      <dgm:spPr/>
    </dgm:pt>
    <dgm:pt modelId="{36226FF4-6552-5843-97F9-0FA3D841612A}" type="pres">
      <dgm:prSet presAssocID="{82F56EFB-F052-4A91-BC85-2D04A96B049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D33827C-4C24-5B47-94E9-36CBC03499FA}" type="pres">
      <dgm:prSet presAssocID="{1802327F-B052-4C82-8724-CDB77122CFF9}" presName="spacer" presStyleCnt="0"/>
      <dgm:spPr/>
    </dgm:pt>
    <dgm:pt modelId="{6C107CB2-4224-B943-9C3E-C02C1CEE692C}" type="pres">
      <dgm:prSet presAssocID="{770E48EA-B8BF-44D2-8D2A-2164E59B8EB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4A77A11-8508-48FC-A941-0DF1D5B6744A}" srcId="{F5D5D97D-4930-4E47-9674-0020977C3D5A}" destId="{770E48EA-B8BF-44D2-8D2A-2164E59B8EB1}" srcOrd="4" destOrd="0" parTransId="{E72A199C-4A1D-47E6-ACE8-BB512340FCC4}" sibTransId="{6CE78498-A66B-470C-8CD6-2D893BC7AA20}"/>
    <dgm:cxn modelId="{B3481048-8B29-490A-A38B-7A2D16267328}" srcId="{F5D5D97D-4930-4E47-9674-0020977C3D5A}" destId="{B74CCBB2-D659-4F3E-848C-5132DC84C819}" srcOrd="0" destOrd="0" parTransId="{52681842-0FBD-4934-85E2-E3DB7792D445}" sibTransId="{C0D11655-7F86-498A-91D0-6EA5A9073D9F}"/>
    <dgm:cxn modelId="{9019F557-6E30-8440-84AC-A6E1154D413C}" type="presOf" srcId="{F5D5D97D-4930-4E47-9674-0020977C3D5A}" destId="{F056D15D-8AF1-A24C-A5A2-E2C40352CF2A}" srcOrd="0" destOrd="0" presId="urn:microsoft.com/office/officeart/2005/8/layout/vList2"/>
    <dgm:cxn modelId="{2D68EF58-B22B-46A0-990A-71AA098CCF96}" srcId="{F5D5D97D-4930-4E47-9674-0020977C3D5A}" destId="{358FB54A-069F-4D44-B395-531457111689}" srcOrd="2" destOrd="0" parTransId="{BF0392C2-154E-46E5-8791-B9D5A0B359BC}" sibTransId="{6D0E2EBB-4BEF-4336-B30F-DE7DBAEDD215}"/>
    <dgm:cxn modelId="{C5885479-1637-9647-95B9-BC7519EBBA4D}" type="presOf" srcId="{770E48EA-B8BF-44D2-8D2A-2164E59B8EB1}" destId="{6C107CB2-4224-B943-9C3E-C02C1CEE692C}" srcOrd="0" destOrd="0" presId="urn:microsoft.com/office/officeart/2005/8/layout/vList2"/>
    <dgm:cxn modelId="{0035BB8A-9B99-D746-85C3-3242CE57F496}" type="presOf" srcId="{82F56EFB-F052-4A91-BC85-2D04A96B049E}" destId="{36226FF4-6552-5843-97F9-0FA3D841612A}" srcOrd="0" destOrd="0" presId="urn:microsoft.com/office/officeart/2005/8/layout/vList2"/>
    <dgm:cxn modelId="{89181A99-1AF7-45C7-B005-A2D1FFF4E6A7}" srcId="{F5D5D97D-4930-4E47-9674-0020977C3D5A}" destId="{3E46205C-77A2-4097-AE70-B4E1D3F3D7B4}" srcOrd="1" destOrd="0" parTransId="{F5357F62-9BD9-487F-80EA-B13D2A117694}" sibTransId="{FA2CF40B-20BB-42C5-AC83-41CD978EADEF}"/>
    <dgm:cxn modelId="{994562B2-8553-984B-98A1-326AFA5EDC97}" type="presOf" srcId="{358FB54A-069F-4D44-B395-531457111689}" destId="{EB9A578C-342E-A94A-AD85-5B8A43FCEC57}" srcOrd="0" destOrd="0" presId="urn:microsoft.com/office/officeart/2005/8/layout/vList2"/>
    <dgm:cxn modelId="{49D9ADC6-C1F5-2B41-AE85-743BE2F5CBA6}" type="presOf" srcId="{3E46205C-77A2-4097-AE70-B4E1D3F3D7B4}" destId="{404DC504-AC2E-6343-A7D8-A1F9922F9FD2}" srcOrd="0" destOrd="0" presId="urn:microsoft.com/office/officeart/2005/8/layout/vList2"/>
    <dgm:cxn modelId="{117A70E1-A155-44FA-B356-B0C81075B554}" srcId="{F5D5D97D-4930-4E47-9674-0020977C3D5A}" destId="{82F56EFB-F052-4A91-BC85-2D04A96B049E}" srcOrd="3" destOrd="0" parTransId="{719C9505-8569-4414-B478-1C6429F3A824}" sibTransId="{1802327F-B052-4C82-8724-CDB77122CFF9}"/>
    <dgm:cxn modelId="{F59C2CFC-6335-5E4D-B3E4-84FE42059BF7}" type="presOf" srcId="{B74CCBB2-D659-4F3E-848C-5132DC84C819}" destId="{B227CB22-4E2A-8049-9A1D-B05A4F63D8B6}" srcOrd="0" destOrd="0" presId="urn:microsoft.com/office/officeart/2005/8/layout/vList2"/>
    <dgm:cxn modelId="{3AA939AC-C890-E14C-A13E-2F818C8B7B75}" type="presParOf" srcId="{F056D15D-8AF1-A24C-A5A2-E2C40352CF2A}" destId="{B227CB22-4E2A-8049-9A1D-B05A4F63D8B6}" srcOrd="0" destOrd="0" presId="urn:microsoft.com/office/officeart/2005/8/layout/vList2"/>
    <dgm:cxn modelId="{16F342D7-30EB-774C-800D-FFEBDE0C347F}" type="presParOf" srcId="{F056D15D-8AF1-A24C-A5A2-E2C40352CF2A}" destId="{0E3FC56C-3BBB-644C-BB6E-D4A7F35DE415}" srcOrd="1" destOrd="0" presId="urn:microsoft.com/office/officeart/2005/8/layout/vList2"/>
    <dgm:cxn modelId="{2067C483-8EBB-E941-AE4B-D1F8CFEC500D}" type="presParOf" srcId="{F056D15D-8AF1-A24C-A5A2-E2C40352CF2A}" destId="{404DC504-AC2E-6343-A7D8-A1F9922F9FD2}" srcOrd="2" destOrd="0" presId="urn:microsoft.com/office/officeart/2005/8/layout/vList2"/>
    <dgm:cxn modelId="{8026F372-6AD2-104C-BC7F-B6461137C95A}" type="presParOf" srcId="{F056D15D-8AF1-A24C-A5A2-E2C40352CF2A}" destId="{43DB1DAC-4750-B345-9B5E-FE415FC5DA39}" srcOrd="3" destOrd="0" presId="urn:microsoft.com/office/officeart/2005/8/layout/vList2"/>
    <dgm:cxn modelId="{50C58F6F-EE79-8F4B-A85D-E7CB3A4921FF}" type="presParOf" srcId="{F056D15D-8AF1-A24C-A5A2-E2C40352CF2A}" destId="{EB9A578C-342E-A94A-AD85-5B8A43FCEC57}" srcOrd="4" destOrd="0" presId="urn:microsoft.com/office/officeart/2005/8/layout/vList2"/>
    <dgm:cxn modelId="{601286EF-4554-074E-B367-CB98F0A48B5A}" type="presParOf" srcId="{F056D15D-8AF1-A24C-A5A2-E2C40352CF2A}" destId="{B6764A6A-6BA1-3746-86F6-9D9C9DE0E196}" srcOrd="5" destOrd="0" presId="urn:microsoft.com/office/officeart/2005/8/layout/vList2"/>
    <dgm:cxn modelId="{04DC8378-C5A7-2440-90DC-FCDB9E346DA4}" type="presParOf" srcId="{F056D15D-8AF1-A24C-A5A2-E2C40352CF2A}" destId="{36226FF4-6552-5843-97F9-0FA3D841612A}" srcOrd="6" destOrd="0" presId="urn:microsoft.com/office/officeart/2005/8/layout/vList2"/>
    <dgm:cxn modelId="{61C17A60-420B-D145-8537-BCB468EF5AC8}" type="presParOf" srcId="{F056D15D-8AF1-A24C-A5A2-E2C40352CF2A}" destId="{FD33827C-4C24-5B47-94E9-36CBC03499FA}" srcOrd="7" destOrd="0" presId="urn:microsoft.com/office/officeart/2005/8/layout/vList2"/>
    <dgm:cxn modelId="{EF4B94AA-7131-584D-BED2-7F6512C376AF}" type="presParOf" srcId="{F056D15D-8AF1-A24C-A5A2-E2C40352CF2A}" destId="{6C107CB2-4224-B943-9C3E-C02C1CEE692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FCC34D-5D09-483B-9595-64821C90CE4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3CB59A-D76A-4502-BCF1-718C316D86EE}">
      <dgm:prSet/>
      <dgm:spPr/>
      <dgm:t>
        <a:bodyPr/>
        <a:lstStyle/>
        <a:p>
          <a:r>
            <a:rPr lang="en-US"/>
            <a:t>Sensors: pH, EC, Temperature, DO, ORP</a:t>
          </a:r>
        </a:p>
      </dgm:t>
    </dgm:pt>
    <dgm:pt modelId="{89DB1EF8-15F0-4314-8EEC-D84E2130A6C6}" type="parTrans" cxnId="{12731DEF-6452-4DD3-9397-86ACBEC834F5}">
      <dgm:prSet/>
      <dgm:spPr/>
      <dgm:t>
        <a:bodyPr/>
        <a:lstStyle/>
        <a:p>
          <a:endParaRPr lang="en-US"/>
        </a:p>
      </dgm:t>
    </dgm:pt>
    <dgm:pt modelId="{D1E3069C-82D8-4317-B4C2-EA90965B685F}" type="sibTrans" cxnId="{12731DEF-6452-4DD3-9397-86ACBEC834F5}">
      <dgm:prSet/>
      <dgm:spPr/>
      <dgm:t>
        <a:bodyPr/>
        <a:lstStyle/>
        <a:p>
          <a:endParaRPr lang="en-US"/>
        </a:p>
      </dgm:t>
    </dgm:pt>
    <dgm:pt modelId="{B7A256E0-A0EA-44D3-8493-70B8D10A5806}">
      <dgm:prSet/>
      <dgm:spPr/>
      <dgm:t>
        <a:bodyPr/>
        <a:lstStyle/>
        <a:p>
          <a:r>
            <a:rPr lang="en-US" dirty="0"/>
            <a:t>Dissolved Oxygen was not developed in prototype because of cost.</a:t>
          </a:r>
        </a:p>
      </dgm:t>
    </dgm:pt>
    <dgm:pt modelId="{A5F16450-A329-49D2-975E-868407BBF6A9}" type="parTrans" cxnId="{1F0CD224-2A1F-4F87-A57E-A58086D6CD0A}">
      <dgm:prSet/>
      <dgm:spPr/>
      <dgm:t>
        <a:bodyPr/>
        <a:lstStyle/>
        <a:p>
          <a:endParaRPr lang="en-US"/>
        </a:p>
      </dgm:t>
    </dgm:pt>
    <dgm:pt modelId="{A9E9879D-6A4F-491A-ADA8-30608637C305}" type="sibTrans" cxnId="{1F0CD224-2A1F-4F87-A57E-A58086D6CD0A}">
      <dgm:prSet/>
      <dgm:spPr/>
      <dgm:t>
        <a:bodyPr/>
        <a:lstStyle/>
        <a:p>
          <a:endParaRPr lang="en-US"/>
        </a:p>
      </dgm:t>
    </dgm:pt>
    <dgm:pt modelId="{8E14390F-A884-46C1-96B3-EC42B31FCDCB}">
      <dgm:prSet/>
      <dgm:spPr/>
      <dgm:t>
        <a:bodyPr/>
        <a:lstStyle/>
        <a:p>
          <a:r>
            <a:rPr lang="en-US" dirty="0"/>
            <a:t>ESP32 microcontroller</a:t>
          </a:r>
        </a:p>
      </dgm:t>
    </dgm:pt>
    <dgm:pt modelId="{BD6D1718-0A78-4D22-9D26-C892F1E95129}" type="parTrans" cxnId="{43073276-6B3B-4D86-AF2D-A6D2EA730EBE}">
      <dgm:prSet/>
      <dgm:spPr/>
      <dgm:t>
        <a:bodyPr/>
        <a:lstStyle/>
        <a:p>
          <a:endParaRPr lang="en-US"/>
        </a:p>
      </dgm:t>
    </dgm:pt>
    <dgm:pt modelId="{39A11293-8926-4CE8-A4F4-3D156F670737}" type="sibTrans" cxnId="{43073276-6B3B-4D86-AF2D-A6D2EA730EBE}">
      <dgm:prSet/>
      <dgm:spPr/>
      <dgm:t>
        <a:bodyPr/>
        <a:lstStyle/>
        <a:p>
          <a:endParaRPr lang="en-US"/>
        </a:p>
      </dgm:t>
    </dgm:pt>
    <dgm:pt modelId="{13BFB30A-9298-4311-8A84-011D245661E9}">
      <dgm:prSet/>
      <dgm:spPr/>
      <dgm:t>
        <a:bodyPr/>
        <a:lstStyle/>
        <a:p>
          <a:r>
            <a:rPr lang="en-US" dirty="0"/>
            <a:t>MQTT + </a:t>
          </a:r>
          <a:r>
            <a:rPr lang="en-US" dirty="0" err="1"/>
            <a:t>QuestDB</a:t>
          </a:r>
          <a:r>
            <a:rPr lang="en-US" dirty="0"/>
            <a:t> pipeline</a:t>
          </a:r>
        </a:p>
      </dgm:t>
    </dgm:pt>
    <dgm:pt modelId="{768FC56C-2E7E-40BB-B9F2-3C4F9F207A01}" type="parTrans" cxnId="{8E54EC78-A19E-48CD-B561-6EFB2F00204F}">
      <dgm:prSet/>
      <dgm:spPr/>
      <dgm:t>
        <a:bodyPr/>
        <a:lstStyle/>
        <a:p>
          <a:endParaRPr lang="en-US"/>
        </a:p>
      </dgm:t>
    </dgm:pt>
    <dgm:pt modelId="{41C4A501-E6E6-4659-8836-ABC90282DF90}" type="sibTrans" cxnId="{8E54EC78-A19E-48CD-B561-6EFB2F00204F}">
      <dgm:prSet/>
      <dgm:spPr/>
      <dgm:t>
        <a:bodyPr/>
        <a:lstStyle/>
        <a:p>
          <a:endParaRPr lang="en-US"/>
        </a:p>
      </dgm:t>
    </dgm:pt>
    <dgm:pt modelId="{0EBBAB0A-86E4-420D-AAB7-C47CFD30F145}">
      <dgm:prSet/>
      <dgm:spPr/>
      <dgm:t>
        <a:bodyPr/>
        <a:lstStyle/>
        <a:p>
          <a:r>
            <a:rPr lang="en-US" dirty="0"/>
            <a:t>AI models for predicting action on nutrient or pH dosing advice </a:t>
          </a:r>
        </a:p>
      </dgm:t>
    </dgm:pt>
    <dgm:pt modelId="{9C1AC5DB-ED9E-4FFD-892A-268933895FD8}" type="parTrans" cxnId="{A81F64D1-C3E9-4526-8B84-28340FD45169}">
      <dgm:prSet/>
      <dgm:spPr/>
      <dgm:t>
        <a:bodyPr/>
        <a:lstStyle/>
        <a:p>
          <a:endParaRPr lang="en-US"/>
        </a:p>
      </dgm:t>
    </dgm:pt>
    <dgm:pt modelId="{3F3EBBE7-7EA2-45CC-B49B-B13CDF1CD575}" type="sibTrans" cxnId="{A81F64D1-C3E9-4526-8B84-28340FD45169}">
      <dgm:prSet/>
      <dgm:spPr/>
      <dgm:t>
        <a:bodyPr/>
        <a:lstStyle/>
        <a:p>
          <a:endParaRPr lang="en-US"/>
        </a:p>
      </dgm:t>
    </dgm:pt>
    <dgm:pt modelId="{ACFE09E6-0399-4E8D-8727-AFF1F33519AC}">
      <dgm:prSet/>
      <dgm:spPr/>
      <dgm:t>
        <a:bodyPr/>
        <a:lstStyle/>
        <a:p>
          <a:r>
            <a:rPr lang="en-US" dirty="0"/>
            <a:t>Web dashboard (</a:t>
          </a:r>
          <a:r>
            <a:rPr lang="en-US" dirty="0" err="1"/>
            <a:t>Next.js</a:t>
          </a:r>
          <a:r>
            <a:rPr lang="en-US" dirty="0"/>
            <a:t>)</a:t>
          </a:r>
        </a:p>
      </dgm:t>
    </dgm:pt>
    <dgm:pt modelId="{B25C78E2-269D-417E-A1B2-F413E84DB8E1}" type="parTrans" cxnId="{6DA50BBD-5419-4A53-970E-4EDFF1DCC232}">
      <dgm:prSet/>
      <dgm:spPr/>
      <dgm:t>
        <a:bodyPr/>
        <a:lstStyle/>
        <a:p>
          <a:endParaRPr lang="en-US"/>
        </a:p>
      </dgm:t>
    </dgm:pt>
    <dgm:pt modelId="{475E570D-04E4-4CDA-84BA-5725548E82CD}" type="sibTrans" cxnId="{6DA50BBD-5419-4A53-970E-4EDFF1DCC232}">
      <dgm:prSet/>
      <dgm:spPr/>
      <dgm:t>
        <a:bodyPr/>
        <a:lstStyle/>
        <a:p>
          <a:endParaRPr lang="en-US"/>
        </a:p>
      </dgm:t>
    </dgm:pt>
    <dgm:pt modelId="{D0F9D247-2A86-1840-A2C1-942D57D0E944}" type="pres">
      <dgm:prSet presAssocID="{73FCC34D-5D09-483B-9595-64821C90CE46}" presName="outerComposite" presStyleCnt="0">
        <dgm:presLayoutVars>
          <dgm:chMax val="5"/>
          <dgm:dir/>
          <dgm:resizeHandles val="exact"/>
        </dgm:presLayoutVars>
      </dgm:prSet>
      <dgm:spPr/>
    </dgm:pt>
    <dgm:pt modelId="{BB9BE753-0166-7A45-ACC6-CC487F3E091D}" type="pres">
      <dgm:prSet presAssocID="{73FCC34D-5D09-483B-9595-64821C90CE46}" presName="dummyMaxCanvas" presStyleCnt="0">
        <dgm:presLayoutVars/>
      </dgm:prSet>
      <dgm:spPr/>
    </dgm:pt>
    <dgm:pt modelId="{41EF63C0-A114-9246-A299-D4310CB52250}" type="pres">
      <dgm:prSet presAssocID="{73FCC34D-5D09-483B-9595-64821C90CE46}" presName="FiveNodes_1" presStyleLbl="node1" presStyleIdx="0" presStyleCnt="5">
        <dgm:presLayoutVars>
          <dgm:bulletEnabled val="1"/>
        </dgm:presLayoutVars>
      </dgm:prSet>
      <dgm:spPr/>
    </dgm:pt>
    <dgm:pt modelId="{EE733808-2815-854B-99BF-6BF0AD3EA46E}" type="pres">
      <dgm:prSet presAssocID="{73FCC34D-5D09-483B-9595-64821C90CE46}" presName="FiveNodes_2" presStyleLbl="node1" presStyleIdx="1" presStyleCnt="5">
        <dgm:presLayoutVars>
          <dgm:bulletEnabled val="1"/>
        </dgm:presLayoutVars>
      </dgm:prSet>
      <dgm:spPr/>
    </dgm:pt>
    <dgm:pt modelId="{D9266814-8CE5-4F46-B4E8-8D758633E6AB}" type="pres">
      <dgm:prSet presAssocID="{73FCC34D-5D09-483B-9595-64821C90CE46}" presName="FiveNodes_3" presStyleLbl="node1" presStyleIdx="2" presStyleCnt="5">
        <dgm:presLayoutVars>
          <dgm:bulletEnabled val="1"/>
        </dgm:presLayoutVars>
      </dgm:prSet>
      <dgm:spPr/>
    </dgm:pt>
    <dgm:pt modelId="{F1DCD13D-4BB9-FF4C-9EBF-E9EF0DADCE17}" type="pres">
      <dgm:prSet presAssocID="{73FCC34D-5D09-483B-9595-64821C90CE46}" presName="FiveNodes_4" presStyleLbl="node1" presStyleIdx="3" presStyleCnt="5">
        <dgm:presLayoutVars>
          <dgm:bulletEnabled val="1"/>
        </dgm:presLayoutVars>
      </dgm:prSet>
      <dgm:spPr/>
    </dgm:pt>
    <dgm:pt modelId="{AF614AB9-FF85-7B46-90EF-AB5CFD1549B0}" type="pres">
      <dgm:prSet presAssocID="{73FCC34D-5D09-483B-9595-64821C90CE46}" presName="FiveNodes_5" presStyleLbl="node1" presStyleIdx="4" presStyleCnt="5">
        <dgm:presLayoutVars>
          <dgm:bulletEnabled val="1"/>
        </dgm:presLayoutVars>
      </dgm:prSet>
      <dgm:spPr/>
    </dgm:pt>
    <dgm:pt modelId="{11A7163D-FDAC-2E46-8F1A-193638918073}" type="pres">
      <dgm:prSet presAssocID="{73FCC34D-5D09-483B-9595-64821C90CE46}" presName="FiveConn_1-2" presStyleLbl="fgAccFollowNode1" presStyleIdx="0" presStyleCnt="4">
        <dgm:presLayoutVars>
          <dgm:bulletEnabled val="1"/>
        </dgm:presLayoutVars>
      </dgm:prSet>
      <dgm:spPr/>
    </dgm:pt>
    <dgm:pt modelId="{2F0D22D3-C5FC-CD4E-99F3-5F9878D13863}" type="pres">
      <dgm:prSet presAssocID="{73FCC34D-5D09-483B-9595-64821C90CE46}" presName="FiveConn_2-3" presStyleLbl="fgAccFollowNode1" presStyleIdx="1" presStyleCnt="4">
        <dgm:presLayoutVars>
          <dgm:bulletEnabled val="1"/>
        </dgm:presLayoutVars>
      </dgm:prSet>
      <dgm:spPr/>
    </dgm:pt>
    <dgm:pt modelId="{CF3D9FEC-7B24-F246-8E07-161F18D46F05}" type="pres">
      <dgm:prSet presAssocID="{73FCC34D-5D09-483B-9595-64821C90CE46}" presName="FiveConn_3-4" presStyleLbl="fgAccFollowNode1" presStyleIdx="2" presStyleCnt="4">
        <dgm:presLayoutVars>
          <dgm:bulletEnabled val="1"/>
        </dgm:presLayoutVars>
      </dgm:prSet>
      <dgm:spPr/>
    </dgm:pt>
    <dgm:pt modelId="{5C7694A2-A2F3-2745-B850-27EDAD5168E0}" type="pres">
      <dgm:prSet presAssocID="{73FCC34D-5D09-483B-9595-64821C90CE46}" presName="FiveConn_4-5" presStyleLbl="fgAccFollowNode1" presStyleIdx="3" presStyleCnt="4">
        <dgm:presLayoutVars>
          <dgm:bulletEnabled val="1"/>
        </dgm:presLayoutVars>
      </dgm:prSet>
      <dgm:spPr/>
    </dgm:pt>
    <dgm:pt modelId="{34187F6F-A421-444A-AD67-B3A9FC28E649}" type="pres">
      <dgm:prSet presAssocID="{73FCC34D-5D09-483B-9595-64821C90CE46}" presName="FiveNodes_1_text" presStyleLbl="node1" presStyleIdx="4" presStyleCnt="5">
        <dgm:presLayoutVars>
          <dgm:bulletEnabled val="1"/>
        </dgm:presLayoutVars>
      </dgm:prSet>
      <dgm:spPr/>
    </dgm:pt>
    <dgm:pt modelId="{50C768D2-0393-4448-83DE-927F6C61DB5C}" type="pres">
      <dgm:prSet presAssocID="{73FCC34D-5D09-483B-9595-64821C90CE46}" presName="FiveNodes_2_text" presStyleLbl="node1" presStyleIdx="4" presStyleCnt="5">
        <dgm:presLayoutVars>
          <dgm:bulletEnabled val="1"/>
        </dgm:presLayoutVars>
      </dgm:prSet>
      <dgm:spPr/>
    </dgm:pt>
    <dgm:pt modelId="{28797F7A-8076-1046-9B5D-634F2BB07D0D}" type="pres">
      <dgm:prSet presAssocID="{73FCC34D-5D09-483B-9595-64821C90CE46}" presName="FiveNodes_3_text" presStyleLbl="node1" presStyleIdx="4" presStyleCnt="5">
        <dgm:presLayoutVars>
          <dgm:bulletEnabled val="1"/>
        </dgm:presLayoutVars>
      </dgm:prSet>
      <dgm:spPr/>
    </dgm:pt>
    <dgm:pt modelId="{484B13C7-6B21-A04C-9330-BD9B22CCDA94}" type="pres">
      <dgm:prSet presAssocID="{73FCC34D-5D09-483B-9595-64821C90CE46}" presName="FiveNodes_4_text" presStyleLbl="node1" presStyleIdx="4" presStyleCnt="5">
        <dgm:presLayoutVars>
          <dgm:bulletEnabled val="1"/>
        </dgm:presLayoutVars>
      </dgm:prSet>
      <dgm:spPr/>
    </dgm:pt>
    <dgm:pt modelId="{9C0761E0-9DA0-EC45-A9E1-6A86E9D2B73A}" type="pres">
      <dgm:prSet presAssocID="{73FCC34D-5D09-483B-9595-64821C90CE4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491670F-8EDF-D747-8357-767439750120}" type="presOf" srcId="{8E14390F-A884-46C1-96B3-EC42B31FCDCB}" destId="{50C768D2-0393-4448-83DE-927F6C61DB5C}" srcOrd="1" destOrd="0" presId="urn:microsoft.com/office/officeart/2005/8/layout/vProcess5"/>
    <dgm:cxn modelId="{63D7B81A-E81C-CE46-8F14-72A6D93ADEF5}" type="presOf" srcId="{39A11293-8926-4CE8-A4F4-3D156F670737}" destId="{2F0D22D3-C5FC-CD4E-99F3-5F9878D13863}" srcOrd="0" destOrd="0" presId="urn:microsoft.com/office/officeart/2005/8/layout/vProcess5"/>
    <dgm:cxn modelId="{1F0CD224-2A1F-4F87-A57E-A58086D6CD0A}" srcId="{E93CB59A-D76A-4502-BCF1-718C316D86EE}" destId="{B7A256E0-A0EA-44D3-8493-70B8D10A5806}" srcOrd="0" destOrd="0" parTransId="{A5F16450-A329-49D2-975E-868407BBF6A9}" sibTransId="{A9E9879D-6A4F-491A-ADA8-30608637C305}"/>
    <dgm:cxn modelId="{270AF630-3680-0E40-91CC-49E628011ACA}" type="presOf" srcId="{3F3EBBE7-7EA2-45CC-B49B-B13CDF1CD575}" destId="{5C7694A2-A2F3-2745-B850-27EDAD5168E0}" srcOrd="0" destOrd="0" presId="urn:microsoft.com/office/officeart/2005/8/layout/vProcess5"/>
    <dgm:cxn modelId="{CF839334-6A54-0C43-B0A5-E0820939DFD6}" type="presOf" srcId="{D1E3069C-82D8-4317-B4C2-EA90965B685F}" destId="{11A7163D-FDAC-2E46-8F1A-193638918073}" srcOrd="0" destOrd="0" presId="urn:microsoft.com/office/officeart/2005/8/layout/vProcess5"/>
    <dgm:cxn modelId="{A7BEA53F-41F9-7240-8F20-FB8ACD6B1B53}" type="presOf" srcId="{13BFB30A-9298-4311-8A84-011D245661E9}" destId="{D9266814-8CE5-4F46-B4E8-8D758633E6AB}" srcOrd="0" destOrd="0" presId="urn:microsoft.com/office/officeart/2005/8/layout/vProcess5"/>
    <dgm:cxn modelId="{5EB1B455-DD54-884A-9C5C-842D7A724A4B}" type="presOf" srcId="{0EBBAB0A-86E4-420D-AAB7-C47CFD30F145}" destId="{F1DCD13D-4BB9-FF4C-9EBF-E9EF0DADCE17}" srcOrd="0" destOrd="0" presId="urn:microsoft.com/office/officeart/2005/8/layout/vProcess5"/>
    <dgm:cxn modelId="{C09FA862-B731-8B48-89E6-F009A77931A2}" type="presOf" srcId="{ACFE09E6-0399-4E8D-8727-AFF1F33519AC}" destId="{AF614AB9-FF85-7B46-90EF-AB5CFD1549B0}" srcOrd="0" destOrd="0" presId="urn:microsoft.com/office/officeart/2005/8/layout/vProcess5"/>
    <dgm:cxn modelId="{55D34D6E-4E04-0948-9748-3493D127D606}" type="presOf" srcId="{8E14390F-A884-46C1-96B3-EC42B31FCDCB}" destId="{EE733808-2815-854B-99BF-6BF0AD3EA46E}" srcOrd="0" destOrd="0" presId="urn:microsoft.com/office/officeart/2005/8/layout/vProcess5"/>
    <dgm:cxn modelId="{43073276-6B3B-4D86-AF2D-A6D2EA730EBE}" srcId="{73FCC34D-5D09-483B-9595-64821C90CE46}" destId="{8E14390F-A884-46C1-96B3-EC42B31FCDCB}" srcOrd="1" destOrd="0" parTransId="{BD6D1718-0A78-4D22-9D26-C892F1E95129}" sibTransId="{39A11293-8926-4CE8-A4F4-3D156F670737}"/>
    <dgm:cxn modelId="{8E54EC78-A19E-48CD-B561-6EFB2F00204F}" srcId="{73FCC34D-5D09-483B-9595-64821C90CE46}" destId="{13BFB30A-9298-4311-8A84-011D245661E9}" srcOrd="2" destOrd="0" parTransId="{768FC56C-2E7E-40BB-B9F2-3C4F9F207A01}" sibTransId="{41C4A501-E6E6-4659-8836-ABC90282DF90}"/>
    <dgm:cxn modelId="{2BD0157C-492A-A94B-83F2-CEDDBD15949F}" type="presOf" srcId="{B7A256E0-A0EA-44D3-8493-70B8D10A5806}" destId="{41EF63C0-A114-9246-A299-D4310CB52250}" srcOrd="0" destOrd="1" presId="urn:microsoft.com/office/officeart/2005/8/layout/vProcess5"/>
    <dgm:cxn modelId="{6A7274AE-0C43-2346-B1DF-13FAD9F57CED}" type="presOf" srcId="{ACFE09E6-0399-4E8D-8727-AFF1F33519AC}" destId="{9C0761E0-9DA0-EC45-A9E1-6A86E9D2B73A}" srcOrd="1" destOrd="0" presId="urn:microsoft.com/office/officeart/2005/8/layout/vProcess5"/>
    <dgm:cxn modelId="{3B0C76B4-204F-2F4F-8EA6-A23D51265EF7}" type="presOf" srcId="{41C4A501-E6E6-4659-8836-ABC90282DF90}" destId="{CF3D9FEC-7B24-F246-8E07-161F18D46F05}" srcOrd="0" destOrd="0" presId="urn:microsoft.com/office/officeart/2005/8/layout/vProcess5"/>
    <dgm:cxn modelId="{6DA50BBD-5419-4A53-970E-4EDFF1DCC232}" srcId="{73FCC34D-5D09-483B-9595-64821C90CE46}" destId="{ACFE09E6-0399-4E8D-8727-AFF1F33519AC}" srcOrd="4" destOrd="0" parTransId="{B25C78E2-269D-417E-A1B2-F413E84DB8E1}" sibTransId="{475E570D-04E4-4CDA-84BA-5725548E82CD}"/>
    <dgm:cxn modelId="{55BF21C1-CA1E-074B-8901-DEFB67210B82}" type="presOf" srcId="{E93CB59A-D76A-4502-BCF1-718C316D86EE}" destId="{41EF63C0-A114-9246-A299-D4310CB52250}" srcOrd="0" destOrd="0" presId="urn:microsoft.com/office/officeart/2005/8/layout/vProcess5"/>
    <dgm:cxn modelId="{3ADB6BCA-D557-3B48-A2A2-84A8A8D598E1}" type="presOf" srcId="{B7A256E0-A0EA-44D3-8493-70B8D10A5806}" destId="{34187F6F-A421-444A-AD67-B3A9FC28E649}" srcOrd="1" destOrd="1" presId="urn:microsoft.com/office/officeart/2005/8/layout/vProcess5"/>
    <dgm:cxn modelId="{AE7262CC-9A04-244F-8D5B-E0813F0393F7}" type="presOf" srcId="{0EBBAB0A-86E4-420D-AAB7-C47CFD30F145}" destId="{484B13C7-6B21-A04C-9330-BD9B22CCDA94}" srcOrd="1" destOrd="0" presId="urn:microsoft.com/office/officeart/2005/8/layout/vProcess5"/>
    <dgm:cxn modelId="{A81F64D1-C3E9-4526-8B84-28340FD45169}" srcId="{73FCC34D-5D09-483B-9595-64821C90CE46}" destId="{0EBBAB0A-86E4-420D-AAB7-C47CFD30F145}" srcOrd="3" destOrd="0" parTransId="{9C1AC5DB-ED9E-4FFD-892A-268933895FD8}" sibTransId="{3F3EBBE7-7EA2-45CC-B49B-B13CDF1CD575}"/>
    <dgm:cxn modelId="{4B05CADF-B0F8-7E4D-ADA1-1D70867A56A9}" type="presOf" srcId="{E93CB59A-D76A-4502-BCF1-718C316D86EE}" destId="{34187F6F-A421-444A-AD67-B3A9FC28E649}" srcOrd="1" destOrd="0" presId="urn:microsoft.com/office/officeart/2005/8/layout/vProcess5"/>
    <dgm:cxn modelId="{12731DEF-6452-4DD3-9397-86ACBEC834F5}" srcId="{73FCC34D-5D09-483B-9595-64821C90CE46}" destId="{E93CB59A-D76A-4502-BCF1-718C316D86EE}" srcOrd="0" destOrd="0" parTransId="{89DB1EF8-15F0-4314-8EEC-D84E2130A6C6}" sibTransId="{D1E3069C-82D8-4317-B4C2-EA90965B685F}"/>
    <dgm:cxn modelId="{62030FFC-EEDA-264A-A0E7-AF403CC1ADA2}" type="presOf" srcId="{73FCC34D-5D09-483B-9595-64821C90CE46}" destId="{D0F9D247-2A86-1840-A2C1-942D57D0E944}" srcOrd="0" destOrd="0" presId="urn:microsoft.com/office/officeart/2005/8/layout/vProcess5"/>
    <dgm:cxn modelId="{950CB6FF-921B-5C41-BB22-74F424D14D86}" type="presOf" srcId="{13BFB30A-9298-4311-8A84-011D245661E9}" destId="{28797F7A-8076-1046-9B5D-634F2BB07D0D}" srcOrd="1" destOrd="0" presId="urn:microsoft.com/office/officeart/2005/8/layout/vProcess5"/>
    <dgm:cxn modelId="{B04AF510-A9C7-5B47-BCB8-B8155802DF95}" type="presParOf" srcId="{D0F9D247-2A86-1840-A2C1-942D57D0E944}" destId="{BB9BE753-0166-7A45-ACC6-CC487F3E091D}" srcOrd="0" destOrd="0" presId="urn:microsoft.com/office/officeart/2005/8/layout/vProcess5"/>
    <dgm:cxn modelId="{D5EE910E-67F1-6B46-97A7-CCF58FC1B364}" type="presParOf" srcId="{D0F9D247-2A86-1840-A2C1-942D57D0E944}" destId="{41EF63C0-A114-9246-A299-D4310CB52250}" srcOrd="1" destOrd="0" presId="urn:microsoft.com/office/officeart/2005/8/layout/vProcess5"/>
    <dgm:cxn modelId="{8E80C43B-AF2D-B543-891B-C9D93DA992B8}" type="presParOf" srcId="{D0F9D247-2A86-1840-A2C1-942D57D0E944}" destId="{EE733808-2815-854B-99BF-6BF0AD3EA46E}" srcOrd="2" destOrd="0" presId="urn:microsoft.com/office/officeart/2005/8/layout/vProcess5"/>
    <dgm:cxn modelId="{AAAB15DB-EDFB-E34B-BA56-455B607E9855}" type="presParOf" srcId="{D0F9D247-2A86-1840-A2C1-942D57D0E944}" destId="{D9266814-8CE5-4F46-B4E8-8D758633E6AB}" srcOrd="3" destOrd="0" presId="urn:microsoft.com/office/officeart/2005/8/layout/vProcess5"/>
    <dgm:cxn modelId="{00F41A98-C74E-7141-A924-9BAE73D968B0}" type="presParOf" srcId="{D0F9D247-2A86-1840-A2C1-942D57D0E944}" destId="{F1DCD13D-4BB9-FF4C-9EBF-E9EF0DADCE17}" srcOrd="4" destOrd="0" presId="urn:microsoft.com/office/officeart/2005/8/layout/vProcess5"/>
    <dgm:cxn modelId="{5B55EDD3-CBE5-6A42-B000-4388AA6BB548}" type="presParOf" srcId="{D0F9D247-2A86-1840-A2C1-942D57D0E944}" destId="{AF614AB9-FF85-7B46-90EF-AB5CFD1549B0}" srcOrd="5" destOrd="0" presId="urn:microsoft.com/office/officeart/2005/8/layout/vProcess5"/>
    <dgm:cxn modelId="{FB891BFF-F65F-8940-8A54-15CB8A10EF04}" type="presParOf" srcId="{D0F9D247-2A86-1840-A2C1-942D57D0E944}" destId="{11A7163D-FDAC-2E46-8F1A-193638918073}" srcOrd="6" destOrd="0" presId="urn:microsoft.com/office/officeart/2005/8/layout/vProcess5"/>
    <dgm:cxn modelId="{BDE79445-2C7B-3848-91FC-7A3CE7EEE2F4}" type="presParOf" srcId="{D0F9D247-2A86-1840-A2C1-942D57D0E944}" destId="{2F0D22D3-C5FC-CD4E-99F3-5F9878D13863}" srcOrd="7" destOrd="0" presId="urn:microsoft.com/office/officeart/2005/8/layout/vProcess5"/>
    <dgm:cxn modelId="{FAC54BB4-CDA6-AB4C-9D12-D9B04BEEC034}" type="presParOf" srcId="{D0F9D247-2A86-1840-A2C1-942D57D0E944}" destId="{CF3D9FEC-7B24-F246-8E07-161F18D46F05}" srcOrd="8" destOrd="0" presId="urn:microsoft.com/office/officeart/2005/8/layout/vProcess5"/>
    <dgm:cxn modelId="{C2A60F21-2642-6A49-B403-8A4CE332D580}" type="presParOf" srcId="{D0F9D247-2A86-1840-A2C1-942D57D0E944}" destId="{5C7694A2-A2F3-2745-B850-27EDAD5168E0}" srcOrd="9" destOrd="0" presId="urn:microsoft.com/office/officeart/2005/8/layout/vProcess5"/>
    <dgm:cxn modelId="{C4728776-302C-E541-83BA-8D5EF8E0F8DF}" type="presParOf" srcId="{D0F9D247-2A86-1840-A2C1-942D57D0E944}" destId="{34187F6F-A421-444A-AD67-B3A9FC28E649}" srcOrd="10" destOrd="0" presId="urn:microsoft.com/office/officeart/2005/8/layout/vProcess5"/>
    <dgm:cxn modelId="{F40011F4-EC14-2749-9059-7E062B58F511}" type="presParOf" srcId="{D0F9D247-2A86-1840-A2C1-942D57D0E944}" destId="{50C768D2-0393-4448-83DE-927F6C61DB5C}" srcOrd="11" destOrd="0" presId="urn:microsoft.com/office/officeart/2005/8/layout/vProcess5"/>
    <dgm:cxn modelId="{369BC888-9C0C-CC44-9135-C97BF731A48B}" type="presParOf" srcId="{D0F9D247-2A86-1840-A2C1-942D57D0E944}" destId="{28797F7A-8076-1046-9B5D-634F2BB07D0D}" srcOrd="12" destOrd="0" presId="urn:microsoft.com/office/officeart/2005/8/layout/vProcess5"/>
    <dgm:cxn modelId="{12269A68-4487-D040-BC0C-7CC821DA98DF}" type="presParOf" srcId="{D0F9D247-2A86-1840-A2C1-942D57D0E944}" destId="{484B13C7-6B21-A04C-9330-BD9B22CCDA94}" srcOrd="13" destOrd="0" presId="urn:microsoft.com/office/officeart/2005/8/layout/vProcess5"/>
    <dgm:cxn modelId="{784D1DF2-A8FA-AD4A-8AB7-D5B0DDCAC266}" type="presParOf" srcId="{D0F9D247-2A86-1840-A2C1-942D57D0E944}" destId="{9C0761E0-9DA0-EC45-A9E1-6A86E9D2B73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79FCE3-5D57-4EF9-8F19-C99FD33A694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0400CF5-9B5E-44C1-A2C7-D947AC9BA275}">
      <dgm:prSet/>
      <dgm:spPr/>
      <dgm:t>
        <a:bodyPr/>
        <a:lstStyle/>
        <a:p>
          <a:r>
            <a:rPr lang="en-US" dirty="0"/>
            <a:t>Sensors → ESP32 → MQTT → </a:t>
          </a:r>
          <a:r>
            <a:rPr lang="en-US" dirty="0" err="1"/>
            <a:t>QuestDB</a:t>
          </a:r>
          <a:endParaRPr lang="en-US" dirty="0"/>
        </a:p>
      </dgm:t>
    </dgm:pt>
    <dgm:pt modelId="{F7B128A4-90ED-4342-8C26-9ED83B9E80BE}" type="parTrans" cxnId="{65C64C49-8B20-4CFD-B1B7-D75AC80F6CFA}">
      <dgm:prSet/>
      <dgm:spPr/>
      <dgm:t>
        <a:bodyPr/>
        <a:lstStyle/>
        <a:p>
          <a:endParaRPr lang="en-US"/>
        </a:p>
      </dgm:t>
    </dgm:pt>
    <dgm:pt modelId="{036B3365-B718-42B5-B64C-B776C16FD604}" type="sibTrans" cxnId="{65C64C49-8B20-4CFD-B1B7-D75AC80F6CFA}">
      <dgm:prSet/>
      <dgm:spPr/>
      <dgm:t>
        <a:bodyPr/>
        <a:lstStyle/>
        <a:p>
          <a:endParaRPr lang="en-US"/>
        </a:p>
      </dgm:t>
    </dgm:pt>
    <dgm:pt modelId="{375C06CD-6576-4E3C-99F5-6F08EE394B9C}">
      <dgm:prSet/>
      <dgm:spPr/>
      <dgm:t>
        <a:bodyPr/>
        <a:lstStyle/>
        <a:p>
          <a:r>
            <a:rPr lang="en-US"/>
            <a:t>→ Feature Engineering → AI Models → Dashboard</a:t>
          </a:r>
        </a:p>
      </dgm:t>
    </dgm:pt>
    <dgm:pt modelId="{566C607F-FE18-4E84-A964-5DAA675856DE}" type="parTrans" cxnId="{5C6BE301-9912-4E5C-9E7C-86735CCE0DFF}">
      <dgm:prSet/>
      <dgm:spPr/>
      <dgm:t>
        <a:bodyPr/>
        <a:lstStyle/>
        <a:p>
          <a:endParaRPr lang="en-US"/>
        </a:p>
      </dgm:t>
    </dgm:pt>
    <dgm:pt modelId="{F41E8DC7-44FB-4A0F-9B58-F97DD5A7D8BC}" type="sibTrans" cxnId="{5C6BE301-9912-4E5C-9E7C-86735CCE0DFF}">
      <dgm:prSet/>
      <dgm:spPr/>
      <dgm:t>
        <a:bodyPr/>
        <a:lstStyle/>
        <a:p>
          <a:endParaRPr lang="en-US"/>
        </a:p>
      </dgm:t>
    </dgm:pt>
    <dgm:pt modelId="{EAAACB14-57A6-2149-814A-2FF90CCFCBED}" type="pres">
      <dgm:prSet presAssocID="{8579FCE3-5D57-4EF9-8F19-C99FD33A694B}" presName="linear" presStyleCnt="0">
        <dgm:presLayoutVars>
          <dgm:animLvl val="lvl"/>
          <dgm:resizeHandles val="exact"/>
        </dgm:presLayoutVars>
      </dgm:prSet>
      <dgm:spPr/>
    </dgm:pt>
    <dgm:pt modelId="{2EA75CE8-8F31-D642-B406-04B8C17EEE72}" type="pres">
      <dgm:prSet presAssocID="{B0400CF5-9B5E-44C1-A2C7-D947AC9BA27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6CB3BEA-776A-5C4A-AA37-0BF7A19203D2}" type="pres">
      <dgm:prSet presAssocID="{036B3365-B718-42B5-B64C-B776C16FD604}" presName="spacer" presStyleCnt="0"/>
      <dgm:spPr/>
    </dgm:pt>
    <dgm:pt modelId="{DFA9F4D2-57A8-5444-89C0-6022B6BC6C7A}" type="pres">
      <dgm:prSet presAssocID="{375C06CD-6576-4E3C-99F5-6F08EE394B9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C6BE301-9912-4E5C-9E7C-86735CCE0DFF}" srcId="{8579FCE3-5D57-4EF9-8F19-C99FD33A694B}" destId="{375C06CD-6576-4E3C-99F5-6F08EE394B9C}" srcOrd="1" destOrd="0" parTransId="{566C607F-FE18-4E84-A964-5DAA675856DE}" sibTransId="{F41E8DC7-44FB-4A0F-9B58-F97DD5A7D8BC}"/>
    <dgm:cxn modelId="{FBFB9B27-9E0D-1946-8EDA-97EA6EABDFFB}" type="presOf" srcId="{B0400CF5-9B5E-44C1-A2C7-D947AC9BA275}" destId="{2EA75CE8-8F31-D642-B406-04B8C17EEE72}" srcOrd="0" destOrd="0" presId="urn:microsoft.com/office/officeart/2005/8/layout/vList2"/>
    <dgm:cxn modelId="{65C64C49-8B20-4CFD-B1B7-D75AC80F6CFA}" srcId="{8579FCE3-5D57-4EF9-8F19-C99FD33A694B}" destId="{B0400CF5-9B5E-44C1-A2C7-D947AC9BA275}" srcOrd="0" destOrd="0" parTransId="{F7B128A4-90ED-4342-8C26-9ED83B9E80BE}" sibTransId="{036B3365-B718-42B5-B64C-B776C16FD604}"/>
    <dgm:cxn modelId="{F0DC66A8-82BA-BC43-9A8E-A1A735F934E7}" type="presOf" srcId="{8579FCE3-5D57-4EF9-8F19-C99FD33A694B}" destId="{EAAACB14-57A6-2149-814A-2FF90CCFCBED}" srcOrd="0" destOrd="0" presId="urn:microsoft.com/office/officeart/2005/8/layout/vList2"/>
    <dgm:cxn modelId="{1BF56AB5-5CF1-1341-8599-8D885B77A846}" type="presOf" srcId="{375C06CD-6576-4E3C-99F5-6F08EE394B9C}" destId="{DFA9F4D2-57A8-5444-89C0-6022B6BC6C7A}" srcOrd="0" destOrd="0" presId="urn:microsoft.com/office/officeart/2005/8/layout/vList2"/>
    <dgm:cxn modelId="{0484887C-E120-734D-916C-E52B7C4D0047}" type="presParOf" srcId="{EAAACB14-57A6-2149-814A-2FF90CCFCBED}" destId="{2EA75CE8-8F31-D642-B406-04B8C17EEE72}" srcOrd="0" destOrd="0" presId="urn:microsoft.com/office/officeart/2005/8/layout/vList2"/>
    <dgm:cxn modelId="{0E6638DA-5B02-0F4F-817E-31C310E7E599}" type="presParOf" srcId="{EAAACB14-57A6-2149-814A-2FF90CCFCBED}" destId="{66CB3BEA-776A-5C4A-AA37-0BF7A19203D2}" srcOrd="1" destOrd="0" presId="urn:microsoft.com/office/officeart/2005/8/layout/vList2"/>
    <dgm:cxn modelId="{32E912DD-8883-2C4E-8576-F0AB84ADAFA0}" type="presParOf" srcId="{EAAACB14-57A6-2149-814A-2FF90CCFCBED}" destId="{DFA9F4D2-57A8-5444-89C0-6022B6BC6C7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8A3840-55CF-4A9F-853E-0972CAD3A2B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AE617FD-CE51-42CB-8650-E21B9C3DB4E6}">
      <dgm:prSet/>
      <dgm:spPr/>
      <dgm:t>
        <a:bodyPr/>
        <a:lstStyle/>
        <a:p>
          <a:r>
            <a:rPr lang="en-US"/>
            <a:t>Supervised learning</a:t>
          </a:r>
        </a:p>
      </dgm:t>
    </dgm:pt>
    <dgm:pt modelId="{3C4BCD87-2731-4CE5-95B0-8E09F4986DD3}" type="parTrans" cxnId="{8AE9B1C7-ADEA-4D4D-A0E0-D7C679E81788}">
      <dgm:prSet/>
      <dgm:spPr/>
      <dgm:t>
        <a:bodyPr/>
        <a:lstStyle/>
        <a:p>
          <a:endParaRPr lang="en-US"/>
        </a:p>
      </dgm:t>
    </dgm:pt>
    <dgm:pt modelId="{21662185-D550-46F7-8226-3318EA50ADEF}" type="sibTrans" cxnId="{8AE9B1C7-ADEA-4D4D-A0E0-D7C679E81788}">
      <dgm:prSet/>
      <dgm:spPr/>
      <dgm:t>
        <a:bodyPr/>
        <a:lstStyle/>
        <a:p>
          <a:endParaRPr lang="en-US"/>
        </a:p>
      </dgm:t>
    </dgm:pt>
    <dgm:pt modelId="{14482598-3CC5-4024-8FC6-6DB5B83A2AE1}">
      <dgm:prSet/>
      <dgm:spPr/>
      <dgm:t>
        <a:bodyPr/>
        <a:lstStyle/>
        <a:p>
          <a:r>
            <a:rPr lang="en-US" b="1" dirty="0"/>
            <a:t>Inputs (features):</a:t>
          </a:r>
          <a:r>
            <a:rPr lang="en-US" dirty="0"/>
            <a:t> current reservoir state (pH, EC, DO, ORP, temp, volume) + time features + short-term trends (deltas) + smoothed values (EMA)</a:t>
          </a:r>
        </a:p>
      </dgm:t>
    </dgm:pt>
    <dgm:pt modelId="{8655B9FC-5AF3-408B-B894-472C4405CC8E}" type="parTrans" cxnId="{85CAFEC3-09CD-4B6A-9EFC-0CCA2D8ADB04}">
      <dgm:prSet/>
      <dgm:spPr/>
      <dgm:t>
        <a:bodyPr/>
        <a:lstStyle/>
        <a:p>
          <a:endParaRPr lang="en-US"/>
        </a:p>
      </dgm:t>
    </dgm:pt>
    <dgm:pt modelId="{378FB87F-0B1E-491D-9B06-50AA1B66E5A8}" type="sibTrans" cxnId="{85CAFEC3-09CD-4B6A-9EFC-0CCA2D8ADB04}">
      <dgm:prSet/>
      <dgm:spPr/>
      <dgm:t>
        <a:bodyPr/>
        <a:lstStyle/>
        <a:p>
          <a:endParaRPr lang="en-US"/>
        </a:p>
      </dgm:t>
    </dgm:pt>
    <dgm:pt modelId="{E835A789-DAE5-48D3-87EB-45A5B6567173}">
      <dgm:prSet/>
      <dgm:spPr/>
      <dgm:t>
        <a:bodyPr/>
        <a:lstStyle/>
        <a:p>
          <a:r>
            <a:rPr lang="en-US" b="1"/>
            <a:t>Outputs (targets):</a:t>
          </a:r>
          <a:r>
            <a:rPr lang="en-US"/>
            <a:t> how much to dose </a:t>
          </a:r>
          <a:r>
            <a:rPr lang="en-US" b="1"/>
            <a:t>A</a:t>
          </a:r>
          <a:r>
            <a:rPr lang="en-US"/>
            <a:t>, </a:t>
          </a:r>
          <a:r>
            <a:rPr lang="en-US" b="1"/>
            <a:t>B</a:t>
          </a:r>
          <a:r>
            <a:rPr lang="en-US"/>
            <a:t>, </a:t>
          </a:r>
          <a:r>
            <a:rPr lang="en-US" b="1"/>
            <a:t>pH up</a:t>
          </a:r>
          <a:r>
            <a:rPr lang="en-US"/>
            <a:t>, </a:t>
          </a:r>
          <a:r>
            <a:rPr lang="en-US" b="1"/>
            <a:t>pH down</a:t>
          </a:r>
          <a:r>
            <a:rPr lang="en-US"/>
            <a:t> (in mL)</a:t>
          </a:r>
        </a:p>
      </dgm:t>
    </dgm:pt>
    <dgm:pt modelId="{39C46F5A-838D-42A0-A0C8-1B6D2F1F361C}" type="parTrans" cxnId="{F90A22F8-45CE-4383-BA58-51BC221B5770}">
      <dgm:prSet/>
      <dgm:spPr/>
      <dgm:t>
        <a:bodyPr/>
        <a:lstStyle/>
        <a:p>
          <a:endParaRPr lang="en-US"/>
        </a:p>
      </dgm:t>
    </dgm:pt>
    <dgm:pt modelId="{B6A21469-E9F8-42A4-9DCB-E2D379AC5DC4}" type="sibTrans" cxnId="{F90A22F8-45CE-4383-BA58-51BC221B5770}">
      <dgm:prSet/>
      <dgm:spPr/>
      <dgm:t>
        <a:bodyPr/>
        <a:lstStyle/>
        <a:p>
          <a:endParaRPr lang="en-US"/>
        </a:p>
      </dgm:t>
    </dgm:pt>
    <dgm:pt modelId="{333F6BE3-6637-47FB-A4A1-B4364D2DDE1E}">
      <dgm:prSet/>
      <dgm:spPr/>
      <dgm:t>
        <a:bodyPr/>
        <a:lstStyle/>
        <a:p>
          <a:r>
            <a:rPr lang="en-US"/>
            <a:t>Multi-output regression (XGBoost)</a:t>
          </a:r>
        </a:p>
      </dgm:t>
    </dgm:pt>
    <dgm:pt modelId="{6726BD8C-8895-465A-A729-D1FE757C6973}" type="parTrans" cxnId="{606D62C8-F6D0-44E0-9A48-F0C8F7BA2F03}">
      <dgm:prSet/>
      <dgm:spPr/>
      <dgm:t>
        <a:bodyPr/>
        <a:lstStyle/>
        <a:p>
          <a:endParaRPr lang="en-US"/>
        </a:p>
      </dgm:t>
    </dgm:pt>
    <dgm:pt modelId="{125AD445-E6BB-49FB-9DBA-AB3F4413C00E}" type="sibTrans" cxnId="{606D62C8-F6D0-44E0-9A48-F0C8F7BA2F03}">
      <dgm:prSet/>
      <dgm:spPr/>
      <dgm:t>
        <a:bodyPr/>
        <a:lstStyle/>
        <a:p>
          <a:endParaRPr lang="en-US"/>
        </a:p>
      </dgm:t>
    </dgm:pt>
    <dgm:pt modelId="{1FCF7C40-B288-4EAB-B670-1D2CFE695985}">
      <dgm:prSet/>
      <dgm:spPr/>
      <dgm:t>
        <a:bodyPr/>
        <a:lstStyle/>
        <a:p>
          <a:r>
            <a:rPr lang="en-US"/>
            <a:t>Predicts nutrient &amp; pH dosing actions</a:t>
          </a:r>
        </a:p>
      </dgm:t>
    </dgm:pt>
    <dgm:pt modelId="{1FFF1B98-696A-40A3-97AF-417839245907}" type="parTrans" cxnId="{8E16A831-2138-4E87-8B5C-63DCB3470175}">
      <dgm:prSet/>
      <dgm:spPr/>
      <dgm:t>
        <a:bodyPr/>
        <a:lstStyle/>
        <a:p>
          <a:endParaRPr lang="en-US"/>
        </a:p>
      </dgm:t>
    </dgm:pt>
    <dgm:pt modelId="{9CB1C230-A573-4C6D-B3B6-FA2C3BB4072F}" type="sibTrans" cxnId="{8E16A831-2138-4E87-8B5C-63DCB3470175}">
      <dgm:prSet/>
      <dgm:spPr/>
      <dgm:t>
        <a:bodyPr/>
        <a:lstStyle/>
        <a:p>
          <a:endParaRPr lang="en-US"/>
        </a:p>
      </dgm:t>
    </dgm:pt>
    <dgm:pt modelId="{4359DC9D-3EC0-413B-9402-BEF88891D028}">
      <dgm:prSet/>
      <dgm:spPr/>
      <dgm:t>
        <a:bodyPr/>
        <a:lstStyle/>
        <a:p>
          <a:r>
            <a:rPr lang="en-US"/>
            <a:t>Trained on synthetic water metrics runs</a:t>
          </a:r>
        </a:p>
      </dgm:t>
    </dgm:pt>
    <dgm:pt modelId="{198ED41A-A5F3-47F1-95A5-B0E5ABB2BC6C}" type="parTrans" cxnId="{8BF93291-B727-4020-BA69-1A1106EDE0B0}">
      <dgm:prSet/>
      <dgm:spPr/>
      <dgm:t>
        <a:bodyPr/>
        <a:lstStyle/>
        <a:p>
          <a:endParaRPr lang="en-US"/>
        </a:p>
      </dgm:t>
    </dgm:pt>
    <dgm:pt modelId="{19D14CE5-1FE3-488A-9301-704A915E6882}" type="sibTrans" cxnId="{8BF93291-B727-4020-BA69-1A1106EDE0B0}">
      <dgm:prSet/>
      <dgm:spPr/>
      <dgm:t>
        <a:bodyPr/>
        <a:lstStyle/>
        <a:p>
          <a:endParaRPr lang="en-US"/>
        </a:p>
      </dgm:t>
    </dgm:pt>
    <dgm:pt modelId="{C29341D7-E40D-084A-959E-66FEDD33E7BA}" type="pres">
      <dgm:prSet presAssocID="{B08A3840-55CF-4A9F-853E-0972CAD3A2B0}" presName="linear" presStyleCnt="0">
        <dgm:presLayoutVars>
          <dgm:animLvl val="lvl"/>
          <dgm:resizeHandles val="exact"/>
        </dgm:presLayoutVars>
      </dgm:prSet>
      <dgm:spPr/>
    </dgm:pt>
    <dgm:pt modelId="{451E3D63-AC28-4B40-8707-D503F2970730}" type="pres">
      <dgm:prSet presAssocID="{4AE617FD-CE51-42CB-8650-E21B9C3DB4E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9B33584-B348-7B4E-8C62-32C557DEA0ED}" type="pres">
      <dgm:prSet presAssocID="{21662185-D550-46F7-8226-3318EA50ADEF}" presName="spacer" presStyleCnt="0"/>
      <dgm:spPr/>
    </dgm:pt>
    <dgm:pt modelId="{D946D1FB-2934-EC44-B9AB-5E330962B2D0}" type="pres">
      <dgm:prSet presAssocID="{14482598-3CC5-4024-8FC6-6DB5B83A2AE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7924DED-55F4-9244-BA7E-4A1EF787C6B8}" type="pres">
      <dgm:prSet presAssocID="{378FB87F-0B1E-491D-9B06-50AA1B66E5A8}" presName="spacer" presStyleCnt="0"/>
      <dgm:spPr/>
    </dgm:pt>
    <dgm:pt modelId="{1BA4E1E9-9E63-AB4D-A544-1F0811AE7EB3}" type="pres">
      <dgm:prSet presAssocID="{E835A789-DAE5-48D3-87EB-45A5B656717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9F14F20-9FB8-6C47-A589-8C10CFE2EDBC}" type="pres">
      <dgm:prSet presAssocID="{B6A21469-E9F8-42A4-9DCB-E2D379AC5DC4}" presName="spacer" presStyleCnt="0"/>
      <dgm:spPr/>
    </dgm:pt>
    <dgm:pt modelId="{585FA2D1-A288-3149-9494-8DFB5C694ECF}" type="pres">
      <dgm:prSet presAssocID="{333F6BE3-6637-47FB-A4A1-B4364D2DDE1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49075D2-A6E8-2A44-8FB5-EA8F5D143320}" type="pres">
      <dgm:prSet presAssocID="{125AD445-E6BB-49FB-9DBA-AB3F4413C00E}" presName="spacer" presStyleCnt="0"/>
      <dgm:spPr/>
    </dgm:pt>
    <dgm:pt modelId="{6AC0A359-D1E7-2C4B-8B9A-C7F8C58E6FCF}" type="pres">
      <dgm:prSet presAssocID="{1FCF7C40-B288-4EAB-B670-1D2CFE69598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7B39BD3-E072-244E-A4FB-86806115225A}" type="pres">
      <dgm:prSet presAssocID="{9CB1C230-A573-4C6D-B3B6-FA2C3BB4072F}" presName="spacer" presStyleCnt="0"/>
      <dgm:spPr/>
    </dgm:pt>
    <dgm:pt modelId="{AB4EB564-2EAB-CF4D-874B-FD70F6A8D95F}" type="pres">
      <dgm:prSet presAssocID="{4359DC9D-3EC0-413B-9402-BEF88891D02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4190C2F-5FF9-D147-8BC2-CEBA78C288CC}" type="presOf" srcId="{4AE617FD-CE51-42CB-8650-E21B9C3DB4E6}" destId="{451E3D63-AC28-4B40-8707-D503F2970730}" srcOrd="0" destOrd="0" presId="urn:microsoft.com/office/officeart/2005/8/layout/vList2"/>
    <dgm:cxn modelId="{2B291830-593B-E448-8269-23CE1B66DCB9}" type="presOf" srcId="{14482598-3CC5-4024-8FC6-6DB5B83A2AE1}" destId="{D946D1FB-2934-EC44-B9AB-5E330962B2D0}" srcOrd="0" destOrd="0" presId="urn:microsoft.com/office/officeart/2005/8/layout/vList2"/>
    <dgm:cxn modelId="{8E16A831-2138-4E87-8B5C-63DCB3470175}" srcId="{B08A3840-55CF-4A9F-853E-0972CAD3A2B0}" destId="{1FCF7C40-B288-4EAB-B670-1D2CFE695985}" srcOrd="4" destOrd="0" parTransId="{1FFF1B98-696A-40A3-97AF-417839245907}" sibTransId="{9CB1C230-A573-4C6D-B3B6-FA2C3BB4072F}"/>
    <dgm:cxn modelId="{F407E93E-D4BB-B047-A688-1B7B6F0F2958}" type="presOf" srcId="{E835A789-DAE5-48D3-87EB-45A5B6567173}" destId="{1BA4E1E9-9E63-AB4D-A544-1F0811AE7EB3}" srcOrd="0" destOrd="0" presId="urn:microsoft.com/office/officeart/2005/8/layout/vList2"/>
    <dgm:cxn modelId="{FFCBF248-26DE-334E-BD22-D75E1BEBD281}" type="presOf" srcId="{1FCF7C40-B288-4EAB-B670-1D2CFE695985}" destId="{6AC0A359-D1E7-2C4B-8B9A-C7F8C58E6FCF}" srcOrd="0" destOrd="0" presId="urn:microsoft.com/office/officeart/2005/8/layout/vList2"/>
    <dgm:cxn modelId="{85430F5D-C6D5-3947-8F09-DA5D8A1CA403}" type="presOf" srcId="{B08A3840-55CF-4A9F-853E-0972CAD3A2B0}" destId="{C29341D7-E40D-084A-959E-66FEDD33E7BA}" srcOrd="0" destOrd="0" presId="urn:microsoft.com/office/officeart/2005/8/layout/vList2"/>
    <dgm:cxn modelId="{8DDEFF8B-045B-B746-A292-5E6CB3163ABF}" type="presOf" srcId="{4359DC9D-3EC0-413B-9402-BEF88891D028}" destId="{AB4EB564-2EAB-CF4D-874B-FD70F6A8D95F}" srcOrd="0" destOrd="0" presId="urn:microsoft.com/office/officeart/2005/8/layout/vList2"/>
    <dgm:cxn modelId="{8BF93291-B727-4020-BA69-1A1106EDE0B0}" srcId="{B08A3840-55CF-4A9F-853E-0972CAD3A2B0}" destId="{4359DC9D-3EC0-413B-9402-BEF88891D028}" srcOrd="5" destOrd="0" parTransId="{198ED41A-A5F3-47F1-95A5-B0E5ABB2BC6C}" sibTransId="{19D14CE5-1FE3-488A-9301-704A915E6882}"/>
    <dgm:cxn modelId="{4D1B64A1-AF13-5D41-93D0-63DE00FA7DFA}" type="presOf" srcId="{333F6BE3-6637-47FB-A4A1-B4364D2DDE1E}" destId="{585FA2D1-A288-3149-9494-8DFB5C694ECF}" srcOrd="0" destOrd="0" presId="urn:microsoft.com/office/officeart/2005/8/layout/vList2"/>
    <dgm:cxn modelId="{85CAFEC3-09CD-4B6A-9EFC-0CCA2D8ADB04}" srcId="{B08A3840-55CF-4A9F-853E-0972CAD3A2B0}" destId="{14482598-3CC5-4024-8FC6-6DB5B83A2AE1}" srcOrd="1" destOrd="0" parTransId="{8655B9FC-5AF3-408B-B894-472C4405CC8E}" sibTransId="{378FB87F-0B1E-491D-9B06-50AA1B66E5A8}"/>
    <dgm:cxn modelId="{8AE9B1C7-ADEA-4D4D-A0E0-D7C679E81788}" srcId="{B08A3840-55CF-4A9F-853E-0972CAD3A2B0}" destId="{4AE617FD-CE51-42CB-8650-E21B9C3DB4E6}" srcOrd="0" destOrd="0" parTransId="{3C4BCD87-2731-4CE5-95B0-8E09F4986DD3}" sibTransId="{21662185-D550-46F7-8226-3318EA50ADEF}"/>
    <dgm:cxn modelId="{606D62C8-F6D0-44E0-9A48-F0C8F7BA2F03}" srcId="{B08A3840-55CF-4A9F-853E-0972CAD3A2B0}" destId="{333F6BE3-6637-47FB-A4A1-B4364D2DDE1E}" srcOrd="3" destOrd="0" parTransId="{6726BD8C-8895-465A-A729-D1FE757C6973}" sibTransId="{125AD445-E6BB-49FB-9DBA-AB3F4413C00E}"/>
    <dgm:cxn modelId="{F90A22F8-45CE-4383-BA58-51BC221B5770}" srcId="{B08A3840-55CF-4A9F-853E-0972CAD3A2B0}" destId="{E835A789-DAE5-48D3-87EB-45A5B6567173}" srcOrd="2" destOrd="0" parTransId="{39C46F5A-838D-42A0-A0C8-1B6D2F1F361C}" sibTransId="{B6A21469-E9F8-42A4-9DCB-E2D379AC5DC4}"/>
    <dgm:cxn modelId="{EB992BD0-28CB-D745-B3B2-FCF28E01EDF7}" type="presParOf" srcId="{C29341D7-E40D-084A-959E-66FEDD33E7BA}" destId="{451E3D63-AC28-4B40-8707-D503F2970730}" srcOrd="0" destOrd="0" presId="urn:microsoft.com/office/officeart/2005/8/layout/vList2"/>
    <dgm:cxn modelId="{71C0D4D9-EAFA-604C-A7CF-621096349ABB}" type="presParOf" srcId="{C29341D7-E40D-084A-959E-66FEDD33E7BA}" destId="{19B33584-B348-7B4E-8C62-32C557DEA0ED}" srcOrd="1" destOrd="0" presId="urn:microsoft.com/office/officeart/2005/8/layout/vList2"/>
    <dgm:cxn modelId="{34D169ED-5E49-8240-A478-98B96ED27EAD}" type="presParOf" srcId="{C29341D7-E40D-084A-959E-66FEDD33E7BA}" destId="{D946D1FB-2934-EC44-B9AB-5E330962B2D0}" srcOrd="2" destOrd="0" presId="urn:microsoft.com/office/officeart/2005/8/layout/vList2"/>
    <dgm:cxn modelId="{D35799AB-9FAD-9344-82C3-2F46558E75F3}" type="presParOf" srcId="{C29341D7-E40D-084A-959E-66FEDD33E7BA}" destId="{27924DED-55F4-9244-BA7E-4A1EF787C6B8}" srcOrd="3" destOrd="0" presId="urn:microsoft.com/office/officeart/2005/8/layout/vList2"/>
    <dgm:cxn modelId="{F5A37B54-4F52-D841-A1FE-0714BE24AEEE}" type="presParOf" srcId="{C29341D7-E40D-084A-959E-66FEDD33E7BA}" destId="{1BA4E1E9-9E63-AB4D-A544-1F0811AE7EB3}" srcOrd="4" destOrd="0" presId="urn:microsoft.com/office/officeart/2005/8/layout/vList2"/>
    <dgm:cxn modelId="{8E99042D-FE8B-0C42-BB43-7C5584F00AD2}" type="presParOf" srcId="{C29341D7-E40D-084A-959E-66FEDD33E7BA}" destId="{F9F14F20-9FB8-6C47-A589-8C10CFE2EDBC}" srcOrd="5" destOrd="0" presId="urn:microsoft.com/office/officeart/2005/8/layout/vList2"/>
    <dgm:cxn modelId="{C2B3690A-7289-2D4D-99A3-7FBB4B6517C0}" type="presParOf" srcId="{C29341D7-E40D-084A-959E-66FEDD33E7BA}" destId="{585FA2D1-A288-3149-9494-8DFB5C694ECF}" srcOrd="6" destOrd="0" presId="urn:microsoft.com/office/officeart/2005/8/layout/vList2"/>
    <dgm:cxn modelId="{857CB37A-A9C5-7E49-BD10-9E080A6CAF64}" type="presParOf" srcId="{C29341D7-E40D-084A-959E-66FEDD33E7BA}" destId="{C49075D2-A6E8-2A44-8FB5-EA8F5D143320}" srcOrd="7" destOrd="0" presId="urn:microsoft.com/office/officeart/2005/8/layout/vList2"/>
    <dgm:cxn modelId="{6D18B76C-919E-D747-839B-3169D23A486B}" type="presParOf" srcId="{C29341D7-E40D-084A-959E-66FEDD33E7BA}" destId="{6AC0A359-D1E7-2C4B-8B9A-C7F8C58E6FCF}" srcOrd="8" destOrd="0" presId="urn:microsoft.com/office/officeart/2005/8/layout/vList2"/>
    <dgm:cxn modelId="{4628669C-BCB0-4A4D-B58F-01102105E18D}" type="presParOf" srcId="{C29341D7-E40D-084A-959E-66FEDD33E7BA}" destId="{C7B39BD3-E072-244E-A4FB-86806115225A}" srcOrd="9" destOrd="0" presId="urn:microsoft.com/office/officeart/2005/8/layout/vList2"/>
    <dgm:cxn modelId="{C9BE05B4-87C8-F342-B57F-028521C7E705}" type="presParOf" srcId="{C29341D7-E40D-084A-959E-66FEDD33E7BA}" destId="{AB4EB564-2EAB-CF4D-874B-FD70F6A8D95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5C5494-F241-4592-9D64-E73477D5655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3C499DA-4CF0-4735-A3D3-B4CEE6EB1E2C}">
      <dgm:prSet/>
      <dgm:spPr/>
      <dgm:t>
        <a:bodyPr/>
        <a:lstStyle/>
        <a:p>
          <a:r>
            <a:rPr lang="en-US"/>
            <a:t>Raw sensor values</a:t>
          </a:r>
        </a:p>
      </dgm:t>
    </dgm:pt>
    <dgm:pt modelId="{05E94598-AEAE-456B-BCB5-2EE6B7037622}" type="parTrans" cxnId="{A56AC4AB-F775-4910-86CB-9AF8845F9BBE}">
      <dgm:prSet/>
      <dgm:spPr/>
      <dgm:t>
        <a:bodyPr/>
        <a:lstStyle/>
        <a:p>
          <a:endParaRPr lang="en-US"/>
        </a:p>
      </dgm:t>
    </dgm:pt>
    <dgm:pt modelId="{22E65C2D-CCC5-4ED7-8C27-9ED0B24AE0DA}" type="sibTrans" cxnId="{A56AC4AB-F775-4910-86CB-9AF8845F9BBE}">
      <dgm:prSet/>
      <dgm:spPr/>
      <dgm:t>
        <a:bodyPr/>
        <a:lstStyle/>
        <a:p>
          <a:endParaRPr lang="en-US"/>
        </a:p>
      </dgm:t>
    </dgm:pt>
    <dgm:pt modelId="{7899AD5F-C131-41C5-AC0E-2F4417D68F80}">
      <dgm:prSet/>
      <dgm:spPr/>
      <dgm:t>
        <a:bodyPr/>
        <a:lstStyle/>
        <a:p>
          <a:r>
            <a:rPr lang="en-US"/>
            <a:t>Time features (day of the week, hour)</a:t>
          </a:r>
        </a:p>
      </dgm:t>
    </dgm:pt>
    <dgm:pt modelId="{D47B8373-777B-46D2-B1FE-B78167EDD86D}" type="parTrans" cxnId="{BC25378E-7665-47DD-8D2B-03CF8FCFBD66}">
      <dgm:prSet/>
      <dgm:spPr/>
      <dgm:t>
        <a:bodyPr/>
        <a:lstStyle/>
        <a:p>
          <a:endParaRPr lang="en-US"/>
        </a:p>
      </dgm:t>
    </dgm:pt>
    <dgm:pt modelId="{397DD2E5-FF68-4C80-A3BF-C85B5FC0F558}" type="sibTrans" cxnId="{BC25378E-7665-47DD-8D2B-03CF8FCFBD66}">
      <dgm:prSet/>
      <dgm:spPr/>
      <dgm:t>
        <a:bodyPr/>
        <a:lstStyle/>
        <a:p>
          <a:endParaRPr lang="en-US"/>
        </a:p>
      </dgm:t>
    </dgm:pt>
    <dgm:pt modelId="{000D7B81-719F-485D-A01F-6D69DF9CA545}">
      <dgm:prSet/>
      <dgm:spPr/>
      <dgm:t>
        <a:bodyPr/>
        <a:lstStyle/>
        <a:p>
          <a:r>
            <a:rPr lang="en-US"/>
            <a:t>Deltas &amp; EMAs for trends</a:t>
          </a:r>
        </a:p>
      </dgm:t>
    </dgm:pt>
    <dgm:pt modelId="{7446A2FC-3071-4304-B5FA-4C9B5DBB09E3}" type="parTrans" cxnId="{03F32E17-D006-4EAA-BC6D-DCF1BCEB708D}">
      <dgm:prSet/>
      <dgm:spPr/>
      <dgm:t>
        <a:bodyPr/>
        <a:lstStyle/>
        <a:p>
          <a:endParaRPr lang="en-US"/>
        </a:p>
      </dgm:t>
    </dgm:pt>
    <dgm:pt modelId="{BE3264AE-33D2-4577-AFCB-CC93FC0D6C6F}" type="sibTrans" cxnId="{03F32E17-D006-4EAA-BC6D-DCF1BCEB708D}">
      <dgm:prSet/>
      <dgm:spPr/>
      <dgm:t>
        <a:bodyPr/>
        <a:lstStyle/>
        <a:p>
          <a:endParaRPr lang="en-US"/>
        </a:p>
      </dgm:t>
    </dgm:pt>
    <dgm:pt modelId="{3278936E-2A30-423A-9282-1EE01610EF26}">
      <dgm:prSet/>
      <dgm:spPr/>
      <dgm:t>
        <a:bodyPr/>
        <a:lstStyle/>
        <a:p>
          <a:r>
            <a:rPr lang="en-US"/>
            <a:t>Run-based split to prevent leakage</a:t>
          </a:r>
        </a:p>
      </dgm:t>
    </dgm:pt>
    <dgm:pt modelId="{1323DD7E-4C6B-4B2A-9C8B-D43B1546EF64}" type="parTrans" cxnId="{5A6A6F94-D06D-440D-91C7-176872844078}">
      <dgm:prSet/>
      <dgm:spPr/>
      <dgm:t>
        <a:bodyPr/>
        <a:lstStyle/>
        <a:p>
          <a:endParaRPr lang="en-US"/>
        </a:p>
      </dgm:t>
    </dgm:pt>
    <dgm:pt modelId="{61C50AE4-8482-4E6E-AB83-10D77428E0A6}" type="sibTrans" cxnId="{5A6A6F94-D06D-440D-91C7-176872844078}">
      <dgm:prSet/>
      <dgm:spPr/>
      <dgm:t>
        <a:bodyPr/>
        <a:lstStyle/>
        <a:p>
          <a:endParaRPr lang="en-US"/>
        </a:p>
      </dgm:t>
    </dgm:pt>
    <dgm:pt modelId="{D58AE931-0D07-AF40-AB79-8000B5277DEB}" type="pres">
      <dgm:prSet presAssocID="{4A5C5494-F241-4592-9D64-E73477D5655D}" presName="Name0" presStyleCnt="0">
        <dgm:presLayoutVars>
          <dgm:dir/>
          <dgm:animLvl val="lvl"/>
          <dgm:resizeHandles val="exact"/>
        </dgm:presLayoutVars>
      </dgm:prSet>
      <dgm:spPr/>
    </dgm:pt>
    <dgm:pt modelId="{83C5E3C7-CC36-CE46-9904-844ACBDDC0AE}" type="pres">
      <dgm:prSet presAssocID="{E3C499DA-4CF0-4735-A3D3-B4CEE6EB1E2C}" presName="linNode" presStyleCnt="0"/>
      <dgm:spPr/>
    </dgm:pt>
    <dgm:pt modelId="{59164C74-9DB4-FE42-834E-C2A9C29DC57D}" type="pres">
      <dgm:prSet presAssocID="{E3C499DA-4CF0-4735-A3D3-B4CEE6EB1E2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7F2D292-D973-1B46-83C7-6AE6303BE34C}" type="pres">
      <dgm:prSet presAssocID="{22E65C2D-CCC5-4ED7-8C27-9ED0B24AE0DA}" presName="sp" presStyleCnt="0"/>
      <dgm:spPr/>
    </dgm:pt>
    <dgm:pt modelId="{0E67287C-817D-3248-880F-3A0C157E6462}" type="pres">
      <dgm:prSet presAssocID="{7899AD5F-C131-41C5-AC0E-2F4417D68F80}" presName="linNode" presStyleCnt="0"/>
      <dgm:spPr/>
    </dgm:pt>
    <dgm:pt modelId="{D5570944-4823-624A-9274-E3AE2B4AF8C1}" type="pres">
      <dgm:prSet presAssocID="{7899AD5F-C131-41C5-AC0E-2F4417D68F8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E521260-DEAF-6B49-ADB2-2DF64815919B}" type="pres">
      <dgm:prSet presAssocID="{397DD2E5-FF68-4C80-A3BF-C85B5FC0F558}" presName="sp" presStyleCnt="0"/>
      <dgm:spPr/>
    </dgm:pt>
    <dgm:pt modelId="{D216DAA6-367F-924C-9D25-72A2D6589578}" type="pres">
      <dgm:prSet presAssocID="{000D7B81-719F-485D-A01F-6D69DF9CA545}" presName="linNode" presStyleCnt="0"/>
      <dgm:spPr/>
    </dgm:pt>
    <dgm:pt modelId="{042EDD54-3C85-CA42-BB9F-6808DF622F02}" type="pres">
      <dgm:prSet presAssocID="{000D7B81-719F-485D-A01F-6D69DF9CA54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EAB346D-000D-1245-B258-243A6BECDCAB}" type="pres">
      <dgm:prSet presAssocID="{BE3264AE-33D2-4577-AFCB-CC93FC0D6C6F}" presName="sp" presStyleCnt="0"/>
      <dgm:spPr/>
    </dgm:pt>
    <dgm:pt modelId="{36DB44E3-D46A-2540-AADB-B2E425333FEF}" type="pres">
      <dgm:prSet presAssocID="{3278936E-2A30-423A-9282-1EE01610EF26}" presName="linNode" presStyleCnt="0"/>
      <dgm:spPr/>
    </dgm:pt>
    <dgm:pt modelId="{BD4D305F-63D6-264F-ACA4-97849028888A}" type="pres">
      <dgm:prSet presAssocID="{3278936E-2A30-423A-9282-1EE01610EF26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03F32E17-D006-4EAA-BC6D-DCF1BCEB708D}" srcId="{4A5C5494-F241-4592-9D64-E73477D5655D}" destId="{000D7B81-719F-485D-A01F-6D69DF9CA545}" srcOrd="2" destOrd="0" parTransId="{7446A2FC-3071-4304-B5FA-4C9B5DBB09E3}" sibTransId="{BE3264AE-33D2-4577-AFCB-CC93FC0D6C6F}"/>
    <dgm:cxn modelId="{E5D39826-C044-0742-8007-CF1AA487C571}" type="presOf" srcId="{000D7B81-719F-485D-A01F-6D69DF9CA545}" destId="{042EDD54-3C85-CA42-BB9F-6808DF622F02}" srcOrd="0" destOrd="0" presId="urn:microsoft.com/office/officeart/2005/8/layout/vList5"/>
    <dgm:cxn modelId="{F2610F7E-4FA7-C342-9720-F56851D2EC9D}" type="presOf" srcId="{E3C499DA-4CF0-4735-A3D3-B4CEE6EB1E2C}" destId="{59164C74-9DB4-FE42-834E-C2A9C29DC57D}" srcOrd="0" destOrd="0" presId="urn:microsoft.com/office/officeart/2005/8/layout/vList5"/>
    <dgm:cxn modelId="{AA4E3A85-B004-5D47-B25C-02A26C4F1768}" type="presOf" srcId="{3278936E-2A30-423A-9282-1EE01610EF26}" destId="{BD4D305F-63D6-264F-ACA4-97849028888A}" srcOrd="0" destOrd="0" presId="urn:microsoft.com/office/officeart/2005/8/layout/vList5"/>
    <dgm:cxn modelId="{BC25378E-7665-47DD-8D2B-03CF8FCFBD66}" srcId="{4A5C5494-F241-4592-9D64-E73477D5655D}" destId="{7899AD5F-C131-41C5-AC0E-2F4417D68F80}" srcOrd="1" destOrd="0" parTransId="{D47B8373-777B-46D2-B1FE-B78167EDD86D}" sibTransId="{397DD2E5-FF68-4C80-A3BF-C85B5FC0F558}"/>
    <dgm:cxn modelId="{5A6A6F94-D06D-440D-91C7-176872844078}" srcId="{4A5C5494-F241-4592-9D64-E73477D5655D}" destId="{3278936E-2A30-423A-9282-1EE01610EF26}" srcOrd="3" destOrd="0" parTransId="{1323DD7E-4C6B-4B2A-9C8B-D43B1546EF64}" sibTransId="{61C50AE4-8482-4E6E-AB83-10D77428E0A6}"/>
    <dgm:cxn modelId="{A56AC4AB-F775-4910-86CB-9AF8845F9BBE}" srcId="{4A5C5494-F241-4592-9D64-E73477D5655D}" destId="{E3C499DA-4CF0-4735-A3D3-B4CEE6EB1E2C}" srcOrd="0" destOrd="0" parTransId="{05E94598-AEAE-456B-BCB5-2EE6B7037622}" sibTransId="{22E65C2D-CCC5-4ED7-8C27-9ED0B24AE0DA}"/>
    <dgm:cxn modelId="{F80A60E9-4F98-DC45-ABA9-C4EE1D14371F}" type="presOf" srcId="{7899AD5F-C131-41C5-AC0E-2F4417D68F80}" destId="{D5570944-4823-624A-9274-E3AE2B4AF8C1}" srcOrd="0" destOrd="0" presId="urn:microsoft.com/office/officeart/2005/8/layout/vList5"/>
    <dgm:cxn modelId="{6DAAFAF7-ACFD-0E41-9D5B-0CBFA4B74082}" type="presOf" srcId="{4A5C5494-F241-4592-9D64-E73477D5655D}" destId="{D58AE931-0D07-AF40-AB79-8000B5277DEB}" srcOrd="0" destOrd="0" presId="urn:microsoft.com/office/officeart/2005/8/layout/vList5"/>
    <dgm:cxn modelId="{B2F2DAC4-406B-424C-BECC-A447CB9013E4}" type="presParOf" srcId="{D58AE931-0D07-AF40-AB79-8000B5277DEB}" destId="{83C5E3C7-CC36-CE46-9904-844ACBDDC0AE}" srcOrd="0" destOrd="0" presId="urn:microsoft.com/office/officeart/2005/8/layout/vList5"/>
    <dgm:cxn modelId="{74B2E664-5B4D-D141-B99B-B3D7378CB868}" type="presParOf" srcId="{83C5E3C7-CC36-CE46-9904-844ACBDDC0AE}" destId="{59164C74-9DB4-FE42-834E-C2A9C29DC57D}" srcOrd="0" destOrd="0" presId="urn:microsoft.com/office/officeart/2005/8/layout/vList5"/>
    <dgm:cxn modelId="{7ED7BA14-0163-5544-A37D-E81D378D1F37}" type="presParOf" srcId="{D58AE931-0D07-AF40-AB79-8000B5277DEB}" destId="{57F2D292-D973-1B46-83C7-6AE6303BE34C}" srcOrd="1" destOrd="0" presId="urn:microsoft.com/office/officeart/2005/8/layout/vList5"/>
    <dgm:cxn modelId="{2B5A4FD9-2E84-2D4D-B284-9A4A442D5445}" type="presParOf" srcId="{D58AE931-0D07-AF40-AB79-8000B5277DEB}" destId="{0E67287C-817D-3248-880F-3A0C157E6462}" srcOrd="2" destOrd="0" presId="urn:microsoft.com/office/officeart/2005/8/layout/vList5"/>
    <dgm:cxn modelId="{6E4F9C69-5A4A-CB4D-A2AB-406AB4BFA472}" type="presParOf" srcId="{0E67287C-817D-3248-880F-3A0C157E6462}" destId="{D5570944-4823-624A-9274-E3AE2B4AF8C1}" srcOrd="0" destOrd="0" presId="urn:microsoft.com/office/officeart/2005/8/layout/vList5"/>
    <dgm:cxn modelId="{1073CEA7-6A3B-124B-BA41-0453154E26D9}" type="presParOf" srcId="{D58AE931-0D07-AF40-AB79-8000B5277DEB}" destId="{6E521260-DEAF-6B49-ADB2-2DF64815919B}" srcOrd="3" destOrd="0" presId="urn:microsoft.com/office/officeart/2005/8/layout/vList5"/>
    <dgm:cxn modelId="{5DE40BE5-8339-7E42-B3E5-0163EC80E507}" type="presParOf" srcId="{D58AE931-0D07-AF40-AB79-8000B5277DEB}" destId="{D216DAA6-367F-924C-9D25-72A2D6589578}" srcOrd="4" destOrd="0" presId="urn:microsoft.com/office/officeart/2005/8/layout/vList5"/>
    <dgm:cxn modelId="{7C1CDB2D-B554-9742-B289-1BE3E5F56D29}" type="presParOf" srcId="{D216DAA6-367F-924C-9D25-72A2D6589578}" destId="{042EDD54-3C85-CA42-BB9F-6808DF622F02}" srcOrd="0" destOrd="0" presId="urn:microsoft.com/office/officeart/2005/8/layout/vList5"/>
    <dgm:cxn modelId="{2CAC8543-5B2B-D841-A857-DAF80BB6CD2A}" type="presParOf" srcId="{D58AE931-0D07-AF40-AB79-8000B5277DEB}" destId="{9EAB346D-000D-1245-B258-243A6BECDCAB}" srcOrd="5" destOrd="0" presId="urn:microsoft.com/office/officeart/2005/8/layout/vList5"/>
    <dgm:cxn modelId="{87F2F66C-D506-2F42-9D5B-D340618B0B25}" type="presParOf" srcId="{D58AE931-0D07-AF40-AB79-8000B5277DEB}" destId="{36DB44E3-D46A-2540-AADB-B2E425333FEF}" srcOrd="6" destOrd="0" presId="urn:microsoft.com/office/officeart/2005/8/layout/vList5"/>
    <dgm:cxn modelId="{2ADF673A-D609-1D45-8261-8829D9D69C39}" type="presParOf" srcId="{36DB44E3-D46A-2540-AADB-B2E425333FEF}" destId="{BD4D305F-63D6-264F-ACA4-97849028888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06AD35-7E8C-4888-9075-B79C55F537D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C47EAA4-9706-446A-95AB-1E7C053A3C94}">
      <dgm:prSet/>
      <dgm:spPr/>
      <dgm:t>
        <a:bodyPr/>
        <a:lstStyle/>
        <a:p>
          <a:r>
            <a:rPr lang="en-US"/>
            <a:t>• MAE &amp; R² metrics</a:t>
          </a:r>
        </a:p>
      </dgm:t>
    </dgm:pt>
    <dgm:pt modelId="{368A8222-E0BB-4311-AC70-B31AC307F8FF}" type="parTrans" cxnId="{53405B90-376E-422B-91AF-E0211FB79243}">
      <dgm:prSet/>
      <dgm:spPr/>
      <dgm:t>
        <a:bodyPr/>
        <a:lstStyle/>
        <a:p>
          <a:endParaRPr lang="en-US"/>
        </a:p>
      </dgm:t>
    </dgm:pt>
    <dgm:pt modelId="{8277F5E5-A43E-4011-B1D8-4DF3B8A21B26}" type="sibTrans" cxnId="{53405B90-376E-422B-91AF-E0211FB79243}">
      <dgm:prSet/>
      <dgm:spPr/>
      <dgm:t>
        <a:bodyPr/>
        <a:lstStyle/>
        <a:p>
          <a:endParaRPr lang="en-US"/>
        </a:p>
      </dgm:t>
    </dgm:pt>
    <dgm:pt modelId="{73861496-43A1-486B-AC21-C0C88C6DFB09}">
      <dgm:prSet/>
      <dgm:spPr/>
      <dgm:t>
        <a:bodyPr/>
        <a:lstStyle/>
        <a:p>
          <a:r>
            <a:rPr lang="en-US"/>
            <a:t>• Run-based validation</a:t>
          </a:r>
        </a:p>
      </dgm:t>
    </dgm:pt>
    <dgm:pt modelId="{5C7FDF48-4D01-41B4-BC24-B248518E94E0}" type="parTrans" cxnId="{8BD25B3B-185F-4861-BD02-807D78126515}">
      <dgm:prSet/>
      <dgm:spPr/>
      <dgm:t>
        <a:bodyPr/>
        <a:lstStyle/>
        <a:p>
          <a:endParaRPr lang="en-US"/>
        </a:p>
      </dgm:t>
    </dgm:pt>
    <dgm:pt modelId="{BC76B6C8-5002-4D3C-B4A9-313FB24364D0}" type="sibTrans" cxnId="{8BD25B3B-185F-4861-BD02-807D78126515}">
      <dgm:prSet/>
      <dgm:spPr/>
      <dgm:t>
        <a:bodyPr/>
        <a:lstStyle/>
        <a:p>
          <a:endParaRPr lang="en-US"/>
        </a:p>
      </dgm:t>
    </dgm:pt>
    <dgm:pt modelId="{749B1EB1-8EDF-47EF-9F7B-1E7DD151BDE9}">
      <dgm:prSet/>
      <dgm:spPr/>
      <dgm:t>
        <a:bodyPr/>
        <a:lstStyle/>
        <a:p>
          <a:r>
            <a:rPr lang="en-US"/>
            <a:t>• Comparison vs manual dosing</a:t>
          </a:r>
        </a:p>
      </dgm:t>
    </dgm:pt>
    <dgm:pt modelId="{B4D4CA09-3C38-47B4-BA94-A46E8C61E110}" type="parTrans" cxnId="{D648B22A-F42E-45BB-9EA1-85F25B7CBFA2}">
      <dgm:prSet/>
      <dgm:spPr/>
      <dgm:t>
        <a:bodyPr/>
        <a:lstStyle/>
        <a:p>
          <a:endParaRPr lang="en-US"/>
        </a:p>
      </dgm:t>
    </dgm:pt>
    <dgm:pt modelId="{B80DE48A-24A8-4840-A5C0-A4EC74FB2575}" type="sibTrans" cxnId="{D648B22A-F42E-45BB-9EA1-85F25B7CBFA2}">
      <dgm:prSet/>
      <dgm:spPr/>
      <dgm:t>
        <a:bodyPr/>
        <a:lstStyle/>
        <a:p>
          <a:endParaRPr lang="en-US"/>
        </a:p>
      </dgm:t>
    </dgm:pt>
    <dgm:pt modelId="{D68B783F-5C7C-F54D-81D5-31C7F98EFACE}" type="pres">
      <dgm:prSet presAssocID="{D806AD35-7E8C-4888-9075-B79C55F537D7}" presName="linear" presStyleCnt="0">
        <dgm:presLayoutVars>
          <dgm:animLvl val="lvl"/>
          <dgm:resizeHandles val="exact"/>
        </dgm:presLayoutVars>
      </dgm:prSet>
      <dgm:spPr/>
    </dgm:pt>
    <dgm:pt modelId="{6CE29ECC-4141-9247-97CA-2F5F9C97745B}" type="pres">
      <dgm:prSet presAssocID="{4C47EAA4-9706-446A-95AB-1E7C053A3C9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CE42688-651F-DB45-957F-06556E4BA4C2}" type="pres">
      <dgm:prSet presAssocID="{8277F5E5-A43E-4011-B1D8-4DF3B8A21B26}" presName="spacer" presStyleCnt="0"/>
      <dgm:spPr/>
    </dgm:pt>
    <dgm:pt modelId="{91A261A6-74CC-C84F-8EDF-B2DF8F58D906}" type="pres">
      <dgm:prSet presAssocID="{73861496-43A1-486B-AC21-C0C88C6DFB0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1B4888B-7DFA-774D-9539-293976502301}" type="pres">
      <dgm:prSet presAssocID="{BC76B6C8-5002-4D3C-B4A9-313FB24364D0}" presName="spacer" presStyleCnt="0"/>
      <dgm:spPr/>
    </dgm:pt>
    <dgm:pt modelId="{05115F2A-13A8-DE4A-AF58-FEF2C1F003A0}" type="pres">
      <dgm:prSet presAssocID="{749B1EB1-8EDF-47EF-9F7B-1E7DD151BDE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648B22A-F42E-45BB-9EA1-85F25B7CBFA2}" srcId="{D806AD35-7E8C-4888-9075-B79C55F537D7}" destId="{749B1EB1-8EDF-47EF-9F7B-1E7DD151BDE9}" srcOrd="2" destOrd="0" parTransId="{B4D4CA09-3C38-47B4-BA94-A46E8C61E110}" sibTransId="{B80DE48A-24A8-4840-A5C0-A4EC74FB2575}"/>
    <dgm:cxn modelId="{8BD25B3B-185F-4861-BD02-807D78126515}" srcId="{D806AD35-7E8C-4888-9075-B79C55F537D7}" destId="{73861496-43A1-486B-AC21-C0C88C6DFB09}" srcOrd="1" destOrd="0" parTransId="{5C7FDF48-4D01-41B4-BC24-B248518E94E0}" sibTransId="{BC76B6C8-5002-4D3C-B4A9-313FB24364D0}"/>
    <dgm:cxn modelId="{0F09156C-5B9F-D540-AA2A-F536970EDFC6}" type="presOf" srcId="{749B1EB1-8EDF-47EF-9F7B-1E7DD151BDE9}" destId="{05115F2A-13A8-DE4A-AF58-FEF2C1F003A0}" srcOrd="0" destOrd="0" presId="urn:microsoft.com/office/officeart/2005/8/layout/vList2"/>
    <dgm:cxn modelId="{53405B90-376E-422B-91AF-E0211FB79243}" srcId="{D806AD35-7E8C-4888-9075-B79C55F537D7}" destId="{4C47EAA4-9706-446A-95AB-1E7C053A3C94}" srcOrd="0" destOrd="0" parTransId="{368A8222-E0BB-4311-AC70-B31AC307F8FF}" sibTransId="{8277F5E5-A43E-4011-B1D8-4DF3B8A21B26}"/>
    <dgm:cxn modelId="{C189ACAC-5E29-D647-8E2B-DD8FA6BD7FF0}" type="presOf" srcId="{4C47EAA4-9706-446A-95AB-1E7C053A3C94}" destId="{6CE29ECC-4141-9247-97CA-2F5F9C97745B}" srcOrd="0" destOrd="0" presId="urn:microsoft.com/office/officeart/2005/8/layout/vList2"/>
    <dgm:cxn modelId="{3D51EBD6-02C4-DA43-A724-AF7CD7777980}" type="presOf" srcId="{73861496-43A1-486B-AC21-C0C88C6DFB09}" destId="{91A261A6-74CC-C84F-8EDF-B2DF8F58D906}" srcOrd="0" destOrd="0" presId="urn:microsoft.com/office/officeart/2005/8/layout/vList2"/>
    <dgm:cxn modelId="{D763E2E9-5D26-0C4E-BB84-7215C005A7E0}" type="presOf" srcId="{D806AD35-7E8C-4888-9075-B79C55F537D7}" destId="{D68B783F-5C7C-F54D-81D5-31C7F98EFACE}" srcOrd="0" destOrd="0" presId="urn:microsoft.com/office/officeart/2005/8/layout/vList2"/>
    <dgm:cxn modelId="{10A7840F-2015-F449-81B5-4BE70E3BADFF}" type="presParOf" srcId="{D68B783F-5C7C-F54D-81D5-31C7F98EFACE}" destId="{6CE29ECC-4141-9247-97CA-2F5F9C97745B}" srcOrd="0" destOrd="0" presId="urn:microsoft.com/office/officeart/2005/8/layout/vList2"/>
    <dgm:cxn modelId="{81E27A1E-591D-4647-8BE9-D42AB2A98B1E}" type="presParOf" srcId="{D68B783F-5C7C-F54D-81D5-31C7F98EFACE}" destId="{0CE42688-651F-DB45-957F-06556E4BA4C2}" srcOrd="1" destOrd="0" presId="urn:microsoft.com/office/officeart/2005/8/layout/vList2"/>
    <dgm:cxn modelId="{85BFE46D-DE57-B246-9092-DADA3026BAFA}" type="presParOf" srcId="{D68B783F-5C7C-F54D-81D5-31C7F98EFACE}" destId="{91A261A6-74CC-C84F-8EDF-B2DF8F58D906}" srcOrd="2" destOrd="0" presId="urn:microsoft.com/office/officeart/2005/8/layout/vList2"/>
    <dgm:cxn modelId="{C312DB1B-23E6-0347-9C1E-02637BF1970A}" type="presParOf" srcId="{D68B783F-5C7C-F54D-81D5-31C7F98EFACE}" destId="{31B4888B-7DFA-774D-9539-293976502301}" srcOrd="3" destOrd="0" presId="urn:microsoft.com/office/officeart/2005/8/layout/vList2"/>
    <dgm:cxn modelId="{0EAC00AC-2C64-5F43-B2BE-F285CD27B1D5}" type="presParOf" srcId="{D68B783F-5C7C-F54D-81D5-31C7F98EFACE}" destId="{05115F2A-13A8-DE4A-AF58-FEF2C1F003A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84CE720-46EB-4C9A-A49B-2C5A424DC85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4B7B3C-039D-41BF-BDB4-8A4EDF544799}">
      <dgm:prSet/>
      <dgm:spPr/>
      <dgm:t>
        <a:bodyPr/>
        <a:lstStyle/>
        <a:p>
          <a:r>
            <a:rPr lang="en-US" dirty="0"/>
            <a:t>Improve resource management</a:t>
          </a:r>
        </a:p>
      </dgm:t>
    </dgm:pt>
    <dgm:pt modelId="{B5BBE617-E1BC-4F23-AEE0-38972BA12D2D}" type="parTrans" cxnId="{CAFAE031-F7A0-4C13-B66F-B5861705B24A}">
      <dgm:prSet/>
      <dgm:spPr/>
      <dgm:t>
        <a:bodyPr/>
        <a:lstStyle/>
        <a:p>
          <a:endParaRPr lang="en-US"/>
        </a:p>
      </dgm:t>
    </dgm:pt>
    <dgm:pt modelId="{2174F0CF-A356-4825-AC95-96313B92D94C}" type="sibTrans" cxnId="{CAFAE031-F7A0-4C13-B66F-B5861705B24A}">
      <dgm:prSet/>
      <dgm:spPr/>
      <dgm:t>
        <a:bodyPr/>
        <a:lstStyle/>
        <a:p>
          <a:endParaRPr lang="en-US"/>
        </a:p>
      </dgm:t>
    </dgm:pt>
    <dgm:pt modelId="{F974FD0B-C4BA-404F-BCBE-37A1B43CDD2A}">
      <dgm:prSet/>
      <dgm:spPr/>
      <dgm:t>
        <a:bodyPr/>
        <a:lstStyle/>
        <a:p>
          <a:r>
            <a:rPr lang="en-US" dirty="0"/>
            <a:t>Earlier anomaly detection</a:t>
          </a:r>
        </a:p>
      </dgm:t>
    </dgm:pt>
    <dgm:pt modelId="{F865FFC5-1D8A-4482-83F1-5ECF5921A220}" type="parTrans" cxnId="{45D42D1D-BDC0-4402-96B5-4800EF8D2262}">
      <dgm:prSet/>
      <dgm:spPr/>
      <dgm:t>
        <a:bodyPr/>
        <a:lstStyle/>
        <a:p>
          <a:endParaRPr lang="en-US"/>
        </a:p>
      </dgm:t>
    </dgm:pt>
    <dgm:pt modelId="{0FD6C421-AC05-4808-8A7A-075CB104B223}" type="sibTrans" cxnId="{45D42D1D-BDC0-4402-96B5-4800EF8D2262}">
      <dgm:prSet/>
      <dgm:spPr/>
      <dgm:t>
        <a:bodyPr/>
        <a:lstStyle/>
        <a:p>
          <a:endParaRPr lang="en-US"/>
        </a:p>
      </dgm:t>
    </dgm:pt>
    <dgm:pt modelId="{346904CF-B0F3-41E5-90D2-E00F717A52FB}">
      <dgm:prSet/>
      <dgm:spPr/>
      <dgm:t>
        <a:bodyPr/>
        <a:lstStyle/>
        <a:p>
          <a:r>
            <a:rPr lang="en-US" dirty="0"/>
            <a:t>Potentially optimize water  &amp; nutrient delivery systems</a:t>
          </a:r>
        </a:p>
      </dgm:t>
    </dgm:pt>
    <dgm:pt modelId="{408BCC12-8D1D-46CA-B0C2-8EA4DDF23E17}" type="parTrans" cxnId="{D7C6F883-EEFE-43FD-AEB3-3E49F6FA7477}">
      <dgm:prSet/>
      <dgm:spPr/>
      <dgm:t>
        <a:bodyPr/>
        <a:lstStyle/>
        <a:p>
          <a:endParaRPr lang="en-US"/>
        </a:p>
      </dgm:t>
    </dgm:pt>
    <dgm:pt modelId="{2AE5133F-DD98-49C5-BFAC-635C1796A1DD}" type="sibTrans" cxnId="{D7C6F883-EEFE-43FD-AEB3-3E49F6FA7477}">
      <dgm:prSet/>
      <dgm:spPr/>
      <dgm:t>
        <a:bodyPr/>
        <a:lstStyle/>
        <a:p>
          <a:endParaRPr lang="en-US"/>
        </a:p>
      </dgm:t>
    </dgm:pt>
    <dgm:pt modelId="{0599E82A-5BE7-384C-8C1E-9F53717E4E6A}" type="pres">
      <dgm:prSet presAssocID="{D84CE720-46EB-4C9A-A49B-2C5A424DC856}" presName="linear" presStyleCnt="0">
        <dgm:presLayoutVars>
          <dgm:animLvl val="lvl"/>
          <dgm:resizeHandles val="exact"/>
        </dgm:presLayoutVars>
      </dgm:prSet>
      <dgm:spPr/>
    </dgm:pt>
    <dgm:pt modelId="{AC1F64C0-59D8-A04B-9514-EBE039DEB15F}" type="pres">
      <dgm:prSet presAssocID="{E74B7B3C-039D-41BF-BDB4-8A4EDF5447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89B8DE-C961-B14B-A81D-5DDAC09D1B39}" type="pres">
      <dgm:prSet presAssocID="{2174F0CF-A356-4825-AC95-96313B92D94C}" presName="spacer" presStyleCnt="0"/>
      <dgm:spPr/>
    </dgm:pt>
    <dgm:pt modelId="{CADA85CD-7D1C-5E42-9E15-11C7E2519FD5}" type="pres">
      <dgm:prSet presAssocID="{F974FD0B-C4BA-404F-BCBE-37A1B43CDD2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8A815D0-BFAF-F94D-AFB0-231A66575D5A}" type="pres">
      <dgm:prSet presAssocID="{0FD6C421-AC05-4808-8A7A-075CB104B223}" presName="spacer" presStyleCnt="0"/>
      <dgm:spPr/>
    </dgm:pt>
    <dgm:pt modelId="{76F2A6F2-C265-7646-AE9F-B621080251D8}" type="pres">
      <dgm:prSet presAssocID="{346904CF-B0F3-41E5-90D2-E00F717A52F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5D42D1D-BDC0-4402-96B5-4800EF8D2262}" srcId="{D84CE720-46EB-4C9A-A49B-2C5A424DC856}" destId="{F974FD0B-C4BA-404F-BCBE-37A1B43CDD2A}" srcOrd="1" destOrd="0" parTransId="{F865FFC5-1D8A-4482-83F1-5ECF5921A220}" sibTransId="{0FD6C421-AC05-4808-8A7A-075CB104B223}"/>
    <dgm:cxn modelId="{8A3C6023-1513-3B46-82D3-A62B64326762}" type="presOf" srcId="{F974FD0B-C4BA-404F-BCBE-37A1B43CDD2A}" destId="{CADA85CD-7D1C-5E42-9E15-11C7E2519FD5}" srcOrd="0" destOrd="0" presId="urn:microsoft.com/office/officeart/2005/8/layout/vList2"/>
    <dgm:cxn modelId="{CAFAE031-F7A0-4C13-B66F-B5861705B24A}" srcId="{D84CE720-46EB-4C9A-A49B-2C5A424DC856}" destId="{E74B7B3C-039D-41BF-BDB4-8A4EDF544799}" srcOrd="0" destOrd="0" parTransId="{B5BBE617-E1BC-4F23-AEE0-38972BA12D2D}" sibTransId="{2174F0CF-A356-4825-AC95-96313B92D94C}"/>
    <dgm:cxn modelId="{90C8D476-27B3-E64C-BEB2-C9C03296CD26}" type="presOf" srcId="{346904CF-B0F3-41E5-90D2-E00F717A52FB}" destId="{76F2A6F2-C265-7646-AE9F-B621080251D8}" srcOrd="0" destOrd="0" presId="urn:microsoft.com/office/officeart/2005/8/layout/vList2"/>
    <dgm:cxn modelId="{D7C6F883-EEFE-43FD-AEB3-3E49F6FA7477}" srcId="{D84CE720-46EB-4C9A-A49B-2C5A424DC856}" destId="{346904CF-B0F3-41E5-90D2-E00F717A52FB}" srcOrd="2" destOrd="0" parTransId="{408BCC12-8D1D-46CA-B0C2-8EA4DDF23E17}" sibTransId="{2AE5133F-DD98-49C5-BFAC-635C1796A1DD}"/>
    <dgm:cxn modelId="{47F64A99-FC20-4F4D-9EE8-A4236FA308E9}" type="presOf" srcId="{E74B7B3C-039D-41BF-BDB4-8A4EDF544799}" destId="{AC1F64C0-59D8-A04B-9514-EBE039DEB15F}" srcOrd="0" destOrd="0" presId="urn:microsoft.com/office/officeart/2005/8/layout/vList2"/>
    <dgm:cxn modelId="{7F17E8C9-F8AA-6D48-AB43-AEA9756A57FE}" type="presOf" srcId="{D84CE720-46EB-4C9A-A49B-2C5A424DC856}" destId="{0599E82A-5BE7-384C-8C1E-9F53717E4E6A}" srcOrd="0" destOrd="0" presId="urn:microsoft.com/office/officeart/2005/8/layout/vList2"/>
    <dgm:cxn modelId="{D269FDA8-9153-6C4A-B8C9-BAB3B9B5BED8}" type="presParOf" srcId="{0599E82A-5BE7-384C-8C1E-9F53717E4E6A}" destId="{AC1F64C0-59D8-A04B-9514-EBE039DEB15F}" srcOrd="0" destOrd="0" presId="urn:microsoft.com/office/officeart/2005/8/layout/vList2"/>
    <dgm:cxn modelId="{E89A49A0-E6BE-6442-89D1-9EA152BF599C}" type="presParOf" srcId="{0599E82A-5BE7-384C-8C1E-9F53717E4E6A}" destId="{6089B8DE-C961-B14B-A81D-5DDAC09D1B39}" srcOrd="1" destOrd="0" presId="urn:microsoft.com/office/officeart/2005/8/layout/vList2"/>
    <dgm:cxn modelId="{455DA08F-F2B0-CC49-93FF-137BEDB06457}" type="presParOf" srcId="{0599E82A-5BE7-384C-8C1E-9F53717E4E6A}" destId="{CADA85CD-7D1C-5E42-9E15-11C7E2519FD5}" srcOrd="2" destOrd="0" presId="urn:microsoft.com/office/officeart/2005/8/layout/vList2"/>
    <dgm:cxn modelId="{280725E2-3A53-1141-89B6-9B52FCD53477}" type="presParOf" srcId="{0599E82A-5BE7-384C-8C1E-9F53717E4E6A}" destId="{08A815D0-BFAF-F94D-AFB0-231A66575D5A}" srcOrd="3" destOrd="0" presId="urn:microsoft.com/office/officeart/2005/8/layout/vList2"/>
    <dgm:cxn modelId="{2C4589B0-9131-6748-8FD8-7E032B6B36C3}" type="presParOf" srcId="{0599E82A-5BE7-384C-8C1E-9F53717E4E6A}" destId="{76F2A6F2-C265-7646-AE9F-B621080251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DE4AA8-CE28-4732-84D8-ABDD97FEEB0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C0D3109-696D-4083-AD55-A4DE8AA7FD22}">
      <dgm:prSet/>
      <dgm:spPr/>
      <dgm:t>
        <a:bodyPr/>
        <a:lstStyle/>
        <a:p>
          <a:r>
            <a:rPr lang="en-US"/>
            <a:t>Sensor drift &amp; calibration</a:t>
          </a:r>
        </a:p>
      </dgm:t>
    </dgm:pt>
    <dgm:pt modelId="{FA256698-01E4-4EA4-AE27-772B038C9D95}" type="parTrans" cxnId="{F1B4C4C0-C60D-4CF2-BDE8-694C92959F01}">
      <dgm:prSet/>
      <dgm:spPr/>
      <dgm:t>
        <a:bodyPr/>
        <a:lstStyle/>
        <a:p>
          <a:endParaRPr lang="en-US"/>
        </a:p>
      </dgm:t>
    </dgm:pt>
    <dgm:pt modelId="{76198807-6911-4EAD-A064-7E33B3B7BF61}" type="sibTrans" cxnId="{F1B4C4C0-C60D-4CF2-BDE8-694C92959F01}">
      <dgm:prSet/>
      <dgm:spPr/>
      <dgm:t>
        <a:bodyPr/>
        <a:lstStyle/>
        <a:p>
          <a:endParaRPr lang="en-US"/>
        </a:p>
      </dgm:t>
    </dgm:pt>
    <dgm:pt modelId="{BD7DBC26-929E-4DE2-A7AD-E30E6C369D83}">
      <dgm:prSet/>
      <dgm:spPr/>
      <dgm:t>
        <a:bodyPr/>
        <a:lstStyle/>
        <a:p>
          <a:r>
            <a:rPr lang="en-US"/>
            <a:t>Noisy real-world data</a:t>
          </a:r>
        </a:p>
      </dgm:t>
    </dgm:pt>
    <dgm:pt modelId="{3B59B486-A192-4D06-98F8-3D7B397FE243}" type="parTrans" cxnId="{CBE42616-8765-40F5-BB02-1E6781F3F2F5}">
      <dgm:prSet/>
      <dgm:spPr/>
      <dgm:t>
        <a:bodyPr/>
        <a:lstStyle/>
        <a:p>
          <a:endParaRPr lang="en-US"/>
        </a:p>
      </dgm:t>
    </dgm:pt>
    <dgm:pt modelId="{F6579EF7-8A10-4546-B1AD-11FD61DDDCEB}" type="sibTrans" cxnId="{CBE42616-8765-40F5-BB02-1E6781F3F2F5}">
      <dgm:prSet/>
      <dgm:spPr/>
      <dgm:t>
        <a:bodyPr/>
        <a:lstStyle/>
        <a:p>
          <a:endParaRPr lang="en-US"/>
        </a:p>
      </dgm:t>
    </dgm:pt>
    <dgm:pt modelId="{3FDC1B09-E44E-4FD8-843A-FCD534A626CC}">
      <dgm:prSet/>
      <dgm:spPr/>
      <dgm:t>
        <a:bodyPr/>
        <a:lstStyle/>
        <a:p>
          <a:r>
            <a:rPr lang="en-US"/>
            <a:t>Limited labeled anomalies</a:t>
          </a:r>
        </a:p>
      </dgm:t>
    </dgm:pt>
    <dgm:pt modelId="{94C56EF8-D643-4DB3-9B39-7F9CC66D0727}" type="parTrans" cxnId="{DB0F7BE5-92F1-4752-9EF6-61C8D75649AE}">
      <dgm:prSet/>
      <dgm:spPr/>
      <dgm:t>
        <a:bodyPr/>
        <a:lstStyle/>
        <a:p>
          <a:endParaRPr lang="en-US"/>
        </a:p>
      </dgm:t>
    </dgm:pt>
    <dgm:pt modelId="{CA450CF9-C25D-41D9-97D7-A8C6D1BCA9AB}" type="sibTrans" cxnId="{DB0F7BE5-92F1-4752-9EF6-61C8D75649AE}">
      <dgm:prSet/>
      <dgm:spPr/>
      <dgm:t>
        <a:bodyPr/>
        <a:lstStyle/>
        <a:p>
          <a:endParaRPr lang="en-US"/>
        </a:p>
      </dgm:t>
    </dgm:pt>
    <dgm:pt modelId="{5DA36C92-8CBC-5F49-B1FE-F5ACD90D613E}" type="pres">
      <dgm:prSet presAssocID="{83DE4AA8-CE28-4732-84D8-ABDD97FEEB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D3685D-35C0-6A4E-9675-4A42C66580C3}" type="pres">
      <dgm:prSet presAssocID="{9C0D3109-696D-4083-AD55-A4DE8AA7FD22}" presName="hierRoot1" presStyleCnt="0"/>
      <dgm:spPr/>
    </dgm:pt>
    <dgm:pt modelId="{BDDBC936-FB3D-4C4B-9C24-81CCF358AD5A}" type="pres">
      <dgm:prSet presAssocID="{9C0D3109-696D-4083-AD55-A4DE8AA7FD22}" presName="composite" presStyleCnt="0"/>
      <dgm:spPr/>
    </dgm:pt>
    <dgm:pt modelId="{434B3320-25CE-6849-8E8E-AA2D31B3E315}" type="pres">
      <dgm:prSet presAssocID="{9C0D3109-696D-4083-AD55-A4DE8AA7FD22}" presName="background" presStyleLbl="node0" presStyleIdx="0" presStyleCnt="3"/>
      <dgm:spPr/>
    </dgm:pt>
    <dgm:pt modelId="{003DF4BF-FE12-9D47-8479-7649DACFA782}" type="pres">
      <dgm:prSet presAssocID="{9C0D3109-696D-4083-AD55-A4DE8AA7FD22}" presName="text" presStyleLbl="fgAcc0" presStyleIdx="0" presStyleCnt="3">
        <dgm:presLayoutVars>
          <dgm:chPref val="3"/>
        </dgm:presLayoutVars>
      </dgm:prSet>
      <dgm:spPr/>
    </dgm:pt>
    <dgm:pt modelId="{B6ED4732-67FC-6048-B834-1909D2DF8C2A}" type="pres">
      <dgm:prSet presAssocID="{9C0D3109-696D-4083-AD55-A4DE8AA7FD22}" presName="hierChild2" presStyleCnt="0"/>
      <dgm:spPr/>
    </dgm:pt>
    <dgm:pt modelId="{8081FC4F-05F9-0A40-AFD7-2CAA614F3341}" type="pres">
      <dgm:prSet presAssocID="{BD7DBC26-929E-4DE2-A7AD-E30E6C369D83}" presName="hierRoot1" presStyleCnt="0"/>
      <dgm:spPr/>
    </dgm:pt>
    <dgm:pt modelId="{34BFAC48-0C2D-7C49-BFD6-4814C5C59E38}" type="pres">
      <dgm:prSet presAssocID="{BD7DBC26-929E-4DE2-A7AD-E30E6C369D83}" presName="composite" presStyleCnt="0"/>
      <dgm:spPr/>
    </dgm:pt>
    <dgm:pt modelId="{10F8D64C-2874-0248-97BC-386898C77B90}" type="pres">
      <dgm:prSet presAssocID="{BD7DBC26-929E-4DE2-A7AD-E30E6C369D83}" presName="background" presStyleLbl="node0" presStyleIdx="1" presStyleCnt="3"/>
      <dgm:spPr/>
    </dgm:pt>
    <dgm:pt modelId="{1C3FDC07-2EE7-3140-B0D7-AC129961EAE8}" type="pres">
      <dgm:prSet presAssocID="{BD7DBC26-929E-4DE2-A7AD-E30E6C369D83}" presName="text" presStyleLbl="fgAcc0" presStyleIdx="1" presStyleCnt="3">
        <dgm:presLayoutVars>
          <dgm:chPref val="3"/>
        </dgm:presLayoutVars>
      </dgm:prSet>
      <dgm:spPr/>
    </dgm:pt>
    <dgm:pt modelId="{4074BD1D-AAD1-674E-88E4-13FDFF1E047C}" type="pres">
      <dgm:prSet presAssocID="{BD7DBC26-929E-4DE2-A7AD-E30E6C369D83}" presName="hierChild2" presStyleCnt="0"/>
      <dgm:spPr/>
    </dgm:pt>
    <dgm:pt modelId="{3652F932-64E1-1840-B6AC-2557CDE9F458}" type="pres">
      <dgm:prSet presAssocID="{3FDC1B09-E44E-4FD8-843A-FCD534A626CC}" presName="hierRoot1" presStyleCnt="0"/>
      <dgm:spPr/>
    </dgm:pt>
    <dgm:pt modelId="{89476C5C-3347-3E43-8289-23C4EEB24232}" type="pres">
      <dgm:prSet presAssocID="{3FDC1B09-E44E-4FD8-843A-FCD534A626CC}" presName="composite" presStyleCnt="0"/>
      <dgm:spPr/>
    </dgm:pt>
    <dgm:pt modelId="{7008CD05-3315-0441-9C69-2F464951A5D1}" type="pres">
      <dgm:prSet presAssocID="{3FDC1B09-E44E-4FD8-843A-FCD534A626CC}" presName="background" presStyleLbl="node0" presStyleIdx="2" presStyleCnt="3"/>
      <dgm:spPr/>
    </dgm:pt>
    <dgm:pt modelId="{A2461CD9-1965-3D4B-82D2-449CEF6D064E}" type="pres">
      <dgm:prSet presAssocID="{3FDC1B09-E44E-4FD8-843A-FCD534A626CC}" presName="text" presStyleLbl="fgAcc0" presStyleIdx="2" presStyleCnt="3">
        <dgm:presLayoutVars>
          <dgm:chPref val="3"/>
        </dgm:presLayoutVars>
      </dgm:prSet>
      <dgm:spPr/>
    </dgm:pt>
    <dgm:pt modelId="{66DA9ECD-1C25-0749-9E1A-451F6504BE22}" type="pres">
      <dgm:prSet presAssocID="{3FDC1B09-E44E-4FD8-843A-FCD534A626CC}" presName="hierChild2" presStyleCnt="0"/>
      <dgm:spPr/>
    </dgm:pt>
  </dgm:ptLst>
  <dgm:cxnLst>
    <dgm:cxn modelId="{CBE42616-8765-40F5-BB02-1E6781F3F2F5}" srcId="{83DE4AA8-CE28-4732-84D8-ABDD97FEEB06}" destId="{BD7DBC26-929E-4DE2-A7AD-E30E6C369D83}" srcOrd="1" destOrd="0" parTransId="{3B59B486-A192-4D06-98F8-3D7B397FE243}" sibTransId="{F6579EF7-8A10-4546-B1AD-11FD61DDDCEB}"/>
    <dgm:cxn modelId="{2D6C4F2B-D5FF-EF41-AECD-1F49334EE28F}" type="presOf" srcId="{BD7DBC26-929E-4DE2-A7AD-E30E6C369D83}" destId="{1C3FDC07-2EE7-3140-B0D7-AC129961EAE8}" srcOrd="0" destOrd="0" presId="urn:microsoft.com/office/officeart/2005/8/layout/hierarchy1"/>
    <dgm:cxn modelId="{294E134A-546E-844D-953D-23D26A3A2C59}" type="presOf" srcId="{3FDC1B09-E44E-4FD8-843A-FCD534A626CC}" destId="{A2461CD9-1965-3D4B-82D2-449CEF6D064E}" srcOrd="0" destOrd="0" presId="urn:microsoft.com/office/officeart/2005/8/layout/hierarchy1"/>
    <dgm:cxn modelId="{EBB5478B-14A7-8642-8487-327F5A7BD1D4}" type="presOf" srcId="{83DE4AA8-CE28-4732-84D8-ABDD97FEEB06}" destId="{5DA36C92-8CBC-5F49-B1FE-F5ACD90D613E}" srcOrd="0" destOrd="0" presId="urn:microsoft.com/office/officeart/2005/8/layout/hierarchy1"/>
    <dgm:cxn modelId="{F1B4C4C0-C60D-4CF2-BDE8-694C92959F01}" srcId="{83DE4AA8-CE28-4732-84D8-ABDD97FEEB06}" destId="{9C0D3109-696D-4083-AD55-A4DE8AA7FD22}" srcOrd="0" destOrd="0" parTransId="{FA256698-01E4-4EA4-AE27-772B038C9D95}" sibTransId="{76198807-6911-4EAD-A064-7E33B3B7BF61}"/>
    <dgm:cxn modelId="{DB0F7BE5-92F1-4752-9EF6-61C8D75649AE}" srcId="{83DE4AA8-CE28-4732-84D8-ABDD97FEEB06}" destId="{3FDC1B09-E44E-4FD8-843A-FCD534A626CC}" srcOrd="2" destOrd="0" parTransId="{94C56EF8-D643-4DB3-9B39-7F9CC66D0727}" sibTransId="{CA450CF9-C25D-41D9-97D7-A8C6D1BCA9AB}"/>
    <dgm:cxn modelId="{FB7BB1F9-857F-B64B-8510-6F4D06302D9C}" type="presOf" srcId="{9C0D3109-696D-4083-AD55-A4DE8AA7FD22}" destId="{003DF4BF-FE12-9D47-8479-7649DACFA782}" srcOrd="0" destOrd="0" presId="urn:microsoft.com/office/officeart/2005/8/layout/hierarchy1"/>
    <dgm:cxn modelId="{FF5D6455-BE12-2645-A42E-13242DC2C13F}" type="presParOf" srcId="{5DA36C92-8CBC-5F49-B1FE-F5ACD90D613E}" destId="{66D3685D-35C0-6A4E-9675-4A42C66580C3}" srcOrd="0" destOrd="0" presId="urn:microsoft.com/office/officeart/2005/8/layout/hierarchy1"/>
    <dgm:cxn modelId="{0A5A5830-7DF8-B442-9586-F62732FA85ED}" type="presParOf" srcId="{66D3685D-35C0-6A4E-9675-4A42C66580C3}" destId="{BDDBC936-FB3D-4C4B-9C24-81CCF358AD5A}" srcOrd="0" destOrd="0" presId="urn:microsoft.com/office/officeart/2005/8/layout/hierarchy1"/>
    <dgm:cxn modelId="{14F39429-C0EB-C24F-A695-7A663D962C79}" type="presParOf" srcId="{BDDBC936-FB3D-4C4B-9C24-81CCF358AD5A}" destId="{434B3320-25CE-6849-8E8E-AA2D31B3E315}" srcOrd="0" destOrd="0" presId="urn:microsoft.com/office/officeart/2005/8/layout/hierarchy1"/>
    <dgm:cxn modelId="{2F594CA9-E2D4-2742-8F4A-A86AD00B777B}" type="presParOf" srcId="{BDDBC936-FB3D-4C4B-9C24-81CCF358AD5A}" destId="{003DF4BF-FE12-9D47-8479-7649DACFA782}" srcOrd="1" destOrd="0" presId="urn:microsoft.com/office/officeart/2005/8/layout/hierarchy1"/>
    <dgm:cxn modelId="{597515B3-9E1B-1E4A-827E-E85B411D90E3}" type="presParOf" srcId="{66D3685D-35C0-6A4E-9675-4A42C66580C3}" destId="{B6ED4732-67FC-6048-B834-1909D2DF8C2A}" srcOrd="1" destOrd="0" presId="urn:microsoft.com/office/officeart/2005/8/layout/hierarchy1"/>
    <dgm:cxn modelId="{CD0B1E9F-D84D-F543-8BF9-C9309B00F6F9}" type="presParOf" srcId="{5DA36C92-8CBC-5F49-B1FE-F5ACD90D613E}" destId="{8081FC4F-05F9-0A40-AFD7-2CAA614F3341}" srcOrd="1" destOrd="0" presId="urn:microsoft.com/office/officeart/2005/8/layout/hierarchy1"/>
    <dgm:cxn modelId="{7DC7BA84-0076-874B-A737-D048058CCCC5}" type="presParOf" srcId="{8081FC4F-05F9-0A40-AFD7-2CAA614F3341}" destId="{34BFAC48-0C2D-7C49-BFD6-4814C5C59E38}" srcOrd="0" destOrd="0" presId="urn:microsoft.com/office/officeart/2005/8/layout/hierarchy1"/>
    <dgm:cxn modelId="{9AFDEC9F-CAC9-1A4D-BC0D-4FDFCEC8F1CB}" type="presParOf" srcId="{34BFAC48-0C2D-7C49-BFD6-4814C5C59E38}" destId="{10F8D64C-2874-0248-97BC-386898C77B90}" srcOrd="0" destOrd="0" presId="urn:microsoft.com/office/officeart/2005/8/layout/hierarchy1"/>
    <dgm:cxn modelId="{29F9BEAB-4D6B-9B4E-BA66-61F430CEE081}" type="presParOf" srcId="{34BFAC48-0C2D-7C49-BFD6-4814C5C59E38}" destId="{1C3FDC07-2EE7-3140-B0D7-AC129961EAE8}" srcOrd="1" destOrd="0" presId="urn:microsoft.com/office/officeart/2005/8/layout/hierarchy1"/>
    <dgm:cxn modelId="{A46B548D-D717-A847-A09D-BEEC1FE4859C}" type="presParOf" srcId="{8081FC4F-05F9-0A40-AFD7-2CAA614F3341}" destId="{4074BD1D-AAD1-674E-88E4-13FDFF1E047C}" srcOrd="1" destOrd="0" presId="urn:microsoft.com/office/officeart/2005/8/layout/hierarchy1"/>
    <dgm:cxn modelId="{B5B62C2F-7EE2-1345-9D8F-0971B7D3957F}" type="presParOf" srcId="{5DA36C92-8CBC-5F49-B1FE-F5ACD90D613E}" destId="{3652F932-64E1-1840-B6AC-2557CDE9F458}" srcOrd="2" destOrd="0" presId="urn:microsoft.com/office/officeart/2005/8/layout/hierarchy1"/>
    <dgm:cxn modelId="{D5519FCC-0D6D-AC4D-8CEE-D8D6B098AF87}" type="presParOf" srcId="{3652F932-64E1-1840-B6AC-2557CDE9F458}" destId="{89476C5C-3347-3E43-8289-23C4EEB24232}" srcOrd="0" destOrd="0" presId="urn:microsoft.com/office/officeart/2005/8/layout/hierarchy1"/>
    <dgm:cxn modelId="{E939BC23-7352-B44F-BF4D-4D896F0E4AA2}" type="presParOf" srcId="{89476C5C-3347-3E43-8289-23C4EEB24232}" destId="{7008CD05-3315-0441-9C69-2F464951A5D1}" srcOrd="0" destOrd="0" presId="urn:microsoft.com/office/officeart/2005/8/layout/hierarchy1"/>
    <dgm:cxn modelId="{BB432A68-345B-504A-9F29-5D0F724C2AC8}" type="presParOf" srcId="{89476C5C-3347-3E43-8289-23C4EEB24232}" destId="{A2461CD9-1965-3D4B-82D2-449CEF6D064E}" srcOrd="1" destOrd="0" presId="urn:microsoft.com/office/officeart/2005/8/layout/hierarchy1"/>
    <dgm:cxn modelId="{8366383E-20BB-0247-A401-A3E2CCC90AED}" type="presParOf" srcId="{3652F932-64E1-1840-B6AC-2557CDE9F458}" destId="{66DA9ECD-1C25-0749-9E1A-451F6504BE2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452CF-AB24-4B33-AC70-4D9C7F17F4DA}">
      <dsp:nvSpPr>
        <dsp:cNvPr id="0" name=""/>
        <dsp:cNvSpPr/>
      </dsp:nvSpPr>
      <dsp:spPr>
        <a:xfrm>
          <a:off x="388686" y="428421"/>
          <a:ext cx="415983" cy="4159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9296B-EC14-4198-82C8-7F59BCAD9CDF}">
      <dsp:nvSpPr>
        <dsp:cNvPr id="0" name=""/>
        <dsp:cNvSpPr/>
      </dsp:nvSpPr>
      <dsp:spPr>
        <a:xfrm>
          <a:off x="2415" y="959569"/>
          <a:ext cx="1188525" cy="21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Objective:</a:t>
          </a:r>
        </a:p>
      </dsp:txBody>
      <dsp:txXfrm>
        <a:off x="2415" y="959569"/>
        <a:ext cx="1188525" cy="217277"/>
      </dsp:txXfrm>
    </dsp:sp>
    <dsp:sp modelId="{8EC16B99-556D-4557-91BC-D5E179535248}">
      <dsp:nvSpPr>
        <dsp:cNvPr id="0" name=""/>
        <dsp:cNvSpPr/>
      </dsp:nvSpPr>
      <dsp:spPr>
        <a:xfrm>
          <a:off x="2415" y="1230412"/>
          <a:ext cx="1188525" cy="1876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To design and develop an intelligent IoT-based system that uses AI and sensors to monitor and optimize water quality in hydroponic farming for sustainable agriculture.</a:t>
          </a:r>
        </a:p>
      </dsp:txBody>
      <dsp:txXfrm>
        <a:off x="2415" y="1230412"/>
        <a:ext cx="1188525" cy="1876249"/>
      </dsp:txXfrm>
    </dsp:sp>
    <dsp:sp modelId="{95478F85-E1D2-4187-B721-CC327639E2EE}">
      <dsp:nvSpPr>
        <dsp:cNvPr id="0" name=""/>
        <dsp:cNvSpPr/>
      </dsp:nvSpPr>
      <dsp:spPr>
        <a:xfrm>
          <a:off x="1785204" y="428421"/>
          <a:ext cx="415983" cy="4159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C93E6-FF58-41D4-AA64-C61C7A66F192}">
      <dsp:nvSpPr>
        <dsp:cNvPr id="0" name=""/>
        <dsp:cNvSpPr/>
      </dsp:nvSpPr>
      <dsp:spPr>
        <a:xfrm>
          <a:off x="1398933" y="959569"/>
          <a:ext cx="1188525" cy="21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Focus:</a:t>
          </a:r>
        </a:p>
      </dsp:txBody>
      <dsp:txXfrm>
        <a:off x="1398933" y="959569"/>
        <a:ext cx="1188525" cy="217277"/>
      </dsp:txXfrm>
    </dsp:sp>
    <dsp:sp modelId="{3B63DC8C-F818-4611-B8F1-C3B27277896D}">
      <dsp:nvSpPr>
        <dsp:cNvPr id="0" name=""/>
        <dsp:cNvSpPr/>
      </dsp:nvSpPr>
      <dsp:spPr>
        <a:xfrm>
          <a:off x="1398933" y="1230412"/>
          <a:ext cx="1188525" cy="1876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Monitor water parameters (EC, pH, temperature, dissolved oxygen).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Use predictive analytics for optimization.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Evaluate financial, ecological, and technical impact.</a:t>
          </a:r>
        </a:p>
      </dsp:txBody>
      <dsp:txXfrm>
        <a:off x="1398933" y="1230412"/>
        <a:ext cx="1188525" cy="1876249"/>
      </dsp:txXfrm>
    </dsp:sp>
    <dsp:sp modelId="{5B8E5133-DFF0-4690-8A51-3FDD1D3DB82D}">
      <dsp:nvSpPr>
        <dsp:cNvPr id="0" name=""/>
        <dsp:cNvSpPr/>
      </dsp:nvSpPr>
      <dsp:spPr>
        <a:xfrm>
          <a:off x="3181721" y="428421"/>
          <a:ext cx="415983" cy="4159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79FE1-3055-4F6F-8CFC-1FD3182104A2}">
      <dsp:nvSpPr>
        <dsp:cNvPr id="0" name=""/>
        <dsp:cNvSpPr/>
      </dsp:nvSpPr>
      <dsp:spPr>
        <a:xfrm>
          <a:off x="2795450" y="959569"/>
          <a:ext cx="1188525" cy="21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Main Question:</a:t>
          </a:r>
        </a:p>
      </dsp:txBody>
      <dsp:txXfrm>
        <a:off x="2795450" y="959569"/>
        <a:ext cx="1188525" cy="217277"/>
      </dsp:txXfrm>
    </dsp:sp>
    <dsp:sp modelId="{92CF1CEB-2B94-4ACE-ACA7-4EF7990C77FF}">
      <dsp:nvSpPr>
        <dsp:cNvPr id="0" name=""/>
        <dsp:cNvSpPr/>
      </dsp:nvSpPr>
      <dsp:spPr>
        <a:xfrm>
          <a:off x="2795450" y="1230412"/>
          <a:ext cx="1188525" cy="1876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 How can AI be applied to optimize hydroponic farming by combining IoT-based monitoring of water parameters with predictive analytics for sustainable resource management?</a:t>
          </a:r>
          <a:endParaRPr lang="en-US" sz="1100" kern="1200" dirty="0"/>
        </a:p>
      </dsp:txBody>
      <dsp:txXfrm>
        <a:off x="2795450" y="1230412"/>
        <a:ext cx="1188525" cy="18762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1B0B7-59C7-B84F-BBF8-A7BB09D74A57}">
      <dsp:nvSpPr>
        <dsp:cNvPr id="0" name=""/>
        <dsp:cNvSpPr/>
      </dsp:nvSpPr>
      <dsp:spPr>
        <a:xfrm>
          <a:off x="0" y="647756"/>
          <a:ext cx="5035164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End-to-end AI system design</a:t>
          </a:r>
        </a:p>
      </dsp:txBody>
      <dsp:txXfrm>
        <a:off x="31613" y="679369"/>
        <a:ext cx="4971938" cy="584369"/>
      </dsp:txXfrm>
    </dsp:sp>
    <dsp:sp modelId="{5AAB9DFC-C5D6-044B-90BC-AB7022FD5FFA}">
      <dsp:nvSpPr>
        <dsp:cNvPr id="0" name=""/>
        <dsp:cNvSpPr/>
      </dsp:nvSpPr>
      <dsp:spPr>
        <a:xfrm>
          <a:off x="0" y="1373111"/>
          <a:ext cx="5035164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IoT + ML integration</a:t>
          </a:r>
        </a:p>
      </dsp:txBody>
      <dsp:txXfrm>
        <a:off x="31613" y="1404724"/>
        <a:ext cx="4971938" cy="584369"/>
      </dsp:txXfrm>
    </dsp:sp>
    <dsp:sp modelId="{A901A586-2739-5447-BD6F-AFE2211F3A41}">
      <dsp:nvSpPr>
        <dsp:cNvPr id="0" name=""/>
        <dsp:cNvSpPr/>
      </dsp:nvSpPr>
      <dsp:spPr>
        <a:xfrm>
          <a:off x="0" y="2098466"/>
          <a:ext cx="5035164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Research &amp; methodology skills</a:t>
          </a:r>
        </a:p>
      </dsp:txBody>
      <dsp:txXfrm>
        <a:off x="31613" y="2130079"/>
        <a:ext cx="4971938" cy="584369"/>
      </dsp:txXfrm>
    </dsp:sp>
    <dsp:sp modelId="{5A41FB5A-0310-614A-9B85-B4537D193B0A}">
      <dsp:nvSpPr>
        <dsp:cNvPr id="0" name=""/>
        <dsp:cNvSpPr/>
      </dsp:nvSpPr>
      <dsp:spPr>
        <a:xfrm>
          <a:off x="0" y="2823821"/>
          <a:ext cx="5035164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Professional reflection &amp; feedback</a:t>
          </a:r>
        </a:p>
      </dsp:txBody>
      <dsp:txXfrm>
        <a:off x="31613" y="2855434"/>
        <a:ext cx="4971938" cy="5843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83086-1555-7B4B-AE0B-10E54F69B4AA}">
      <dsp:nvSpPr>
        <dsp:cNvPr id="0" name=""/>
        <dsp:cNvSpPr/>
      </dsp:nvSpPr>
      <dsp:spPr>
        <a:xfrm>
          <a:off x="0" y="99860"/>
          <a:ext cx="5000124" cy="167075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Closed-loop control (human-in-the-loop)</a:t>
          </a:r>
        </a:p>
      </dsp:txBody>
      <dsp:txXfrm>
        <a:off x="81560" y="181420"/>
        <a:ext cx="4837004" cy="1507639"/>
      </dsp:txXfrm>
    </dsp:sp>
    <dsp:sp modelId="{4D7E1ADD-88CE-9449-A600-57BEBE278526}">
      <dsp:nvSpPr>
        <dsp:cNvPr id="0" name=""/>
        <dsp:cNvSpPr/>
      </dsp:nvSpPr>
      <dsp:spPr>
        <a:xfrm>
          <a:off x="0" y="1891580"/>
          <a:ext cx="5000124" cy="1670759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Edge inference with TensorFlow Lite</a:t>
          </a:r>
        </a:p>
      </dsp:txBody>
      <dsp:txXfrm>
        <a:off x="81560" y="1973140"/>
        <a:ext cx="4837004" cy="1507639"/>
      </dsp:txXfrm>
    </dsp:sp>
    <dsp:sp modelId="{82E12504-9305-8D48-830A-93C732411C5E}">
      <dsp:nvSpPr>
        <dsp:cNvPr id="0" name=""/>
        <dsp:cNvSpPr/>
      </dsp:nvSpPr>
      <dsp:spPr>
        <a:xfrm>
          <a:off x="0" y="3683300"/>
          <a:ext cx="5000124" cy="1670759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More sensors &amp; longer trials</a:t>
          </a:r>
        </a:p>
      </dsp:txBody>
      <dsp:txXfrm>
        <a:off x="81560" y="3764860"/>
        <a:ext cx="4837004" cy="15076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30D25-AE98-4C4A-91E6-4594AF4569EA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5A9FB-4C9C-4D5D-B5AA-56AB3BC5BCC7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70E5F-8AB6-4356-B6D1-5AEBF196C24D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AI-enabled hydroponics can improve the usage of water and nutrient. </a:t>
          </a:r>
        </a:p>
      </dsp:txBody>
      <dsp:txXfrm>
        <a:off x="46529" y="2703902"/>
        <a:ext cx="2418750" cy="720000"/>
      </dsp:txXfrm>
    </dsp:sp>
    <dsp:sp modelId="{C09228A0-E975-4A7C-AF42-F2EFAAC9E453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9ED7E9-2369-48FA-B7D4-64D3CA6B8070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C2040-A899-4827-8D3D-52DF48931C1F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Possibly mitigate risks associated with too much pH, nutrient, or poor microbiome through active monitoring insights.</a:t>
          </a:r>
        </a:p>
      </dsp:txBody>
      <dsp:txXfrm>
        <a:off x="2888560" y="2703902"/>
        <a:ext cx="2418750" cy="720000"/>
      </dsp:txXfrm>
    </dsp:sp>
    <dsp:sp modelId="{1630294A-CFCD-4E68-9EBE-FC0291FBF39F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200B-F05F-4890-B856-126621E853A4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1CE73-35D1-4F28-9C11-96192E89BE71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sustainability, efficiency, and decision-making in controlled agriculture.</a:t>
          </a:r>
        </a:p>
      </dsp:txBody>
      <dsp:txXfrm>
        <a:off x="5730591" y="2703902"/>
        <a:ext cx="24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7CB22-4E2A-8049-9A1D-B05A4F63D8B6}">
      <dsp:nvSpPr>
        <dsp:cNvPr id="0" name=""/>
        <dsp:cNvSpPr/>
      </dsp:nvSpPr>
      <dsp:spPr>
        <a:xfrm>
          <a:off x="0" y="595974"/>
          <a:ext cx="8195871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Conducted Research on hydroponics, IoT applications, AI.</a:t>
          </a:r>
        </a:p>
      </dsp:txBody>
      <dsp:txXfrm>
        <a:off x="22246" y="618220"/>
        <a:ext cx="8151379" cy="411223"/>
      </dsp:txXfrm>
    </dsp:sp>
    <dsp:sp modelId="{404DC504-AC2E-6343-A7D8-A1F9922F9FD2}">
      <dsp:nvSpPr>
        <dsp:cNvPr id="0" name=""/>
        <dsp:cNvSpPr/>
      </dsp:nvSpPr>
      <dsp:spPr>
        <a:xfrm>
          <a:off x="0" y="1106410"/>
          <a:ext cx="8195871" cy="455715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Identified critical water parameters: EC, pH, temperature, oxygen.</a:t>
          </a:r>
        </a:p>
      </dsp:txBody>
      <dsp:txXfrm>
        <a:off x="22246" y="1128656"/>
        <a:ext cx="8151379" cy="411223"/>
      </dsp:txXfrm>
    </dsp:sp>
    <dsp:sp modelId="{EB9A578C-342E-A94A-AD85-5B8A43FCEC57}">
      <dsp:nvSpPr>
        <dsp:cNvPr id="0" name=""/>
        <dsp:cNvSpPr/>
      </dsp:nvSpPr>
      <dsp:spPr>
        <a:xfrm>
          <a:off x="0" y="1616845"/>
          <a:ext cx="8195871" cy="455715"/>
        </a:xfrm>
        <a:prstGeom prst="round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Identify potential sensors</a:t>
          </a:r>
        </a:p>
      </dsp:txBody>
      <dsp:txXfrm>
        <a:off x="22246" y="1639091"/>
        <a:ext cx="8151379" cy="411223"/>
      </dsp:txXfrm>
    </dsp:sp>
    <dsp:sp modelId="{36226FF4-6552-5843-97F9-0FA3D841612A}">
      <dsp:nvSpPr>
        <dsp:cNvPr id="0" name=""/>
        <dsp:cNvSpPr/>
      </dsp:nvSpPr>
      <dsp:spPr>
        <a:xfrm>
          <a:off x="0" y="2127280"/>
          <a:ext cx="8195871" cy="455715"/>
        </a:xfrm>
        <a:prstGeom prst="roundRect">
          <a:avLst/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Explored open-source frameworks: TensorFlow Lite, scikit-learn, Edge Impulse.</a:t>
          </a:r>
        </a:p>
      </dsp:txBody>
      <dsp:txXfrm>
        <a:off x="22246" y="2149526"/>
        <a:ext cx="8151379" cy="411223"/>
      </dsp:txXfrm>
    </dsp:sp>
    <dsp:sp modelId="{6C107CB2-4224-B943-9C3E-C02C1CEE692C}">
      <dsp:nvSpPr>
        <dsp:cNvPr id="0" name=""/>
        <dsp:cNvSpPr/>
      </dsp:nvSpPr>
      <dsp:spPr>
        <a:xfrm>
          <a:off x="0" y="2637715"/>
          <a:ext cx="8195871" cy="455715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Purchase order was &lt;=140 euros.</a:t>
          </a:r>
        </a:p>
      </dsp:txBody>
      <dsp:txXfrm>
        <a:off x="22246" y="2659961"/>
        <a:ext cx="8151379" cy="411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F63C0-A114-9246-A299-D4310CB52250}">
      <dsp:nvSpPr>
        <dsp:cNvPr id="0" name=""/>
        <dsp:cNvSpPr/>
      </dsp:nvSpPr>
      <dsp:spPr>
        <a:xfrm>
          <a:off x="0" y="0"/>
          <a:ext cx="6310820" cy="754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Sensors: pH, EC, Temperature, DO, ORP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Dissolved Oxygen was not developed in prototype because of cost.</a:t>
          </a:r>
        </a:p>
      </dsp:txBody>
      <dsp:txXfrm>
        <a:off x="22105" y="22105"/>
        <a:ext cx="5408133" cy="710494"/>
      </dsp:txXfrm>
    </dsp:sp>
    <dsp:sp modelId="{EE733808-2815-854B-99BF-6BF0AD3EA46E}">
      <dsp:nvSpPr>
        <dsp:cNvPr id="0" name=""/>
        <dsp:cNvSpPr/>
      </dsp:nvSpPr>
      <dsp:spPr>
        <a:xfrm>
          <a:off x="471262" y="859525"/>
          <a:ext cx="6310820" cy="754704"/>
        </a:xfrm>
        <a:prstGeom prst="roundRect">
          <a:avLst>
            <a:gd name="adj" fmla="val 10000"/>
          </a:avLst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ESP32 microcontroller</a:t>
          </a:r>
        </a:p>
      </dsp:txBody>
      <dsp:txXfrm>
        <a:off x="493367" y="881630"/>
        <a:ext cx="5304789" cy="710494"/>
      </dsp:txXfrm>
    </dsp:sp>
    <dsp:sp modelId="{D9266814-8CE5-4F46-B4E8-8D758633E6AB}">
      <dsp:nvSpPr>
        <dsp:cNvPr id="0" name=""/>
        <dsp:cNvSpPr/>
      </dsp:nvSpPr>
      <dsp:spPr>
        <a:xfrm>
          <a:off x="942525" y="1719050"/>
          <a:ext cx="6310820" cy="754704"/>
        </a:xfrm>
        <a:prstGeom prst="roundRect">
          <a:avLst>
            <a:gd name="adj" fmla="val 10000"/>
          </a:avLst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MQTT + </a:t>
          </a:r>
          <a:r>
            <a:rPr lang="en-US" sz="1800" kern="1200" dirty="0" err="1"/>
            <a:t>QuestDB</a:t>
          </a:r>
          <a:r>
            <a:rPr lang="en-US" sz="1800" kern="1200" dirty="0"/>
            <a:t> pipeline</a:t>
          </a:r>
        </a:p>
      </dsp:txBody>
      <dsp:txXfrm>
        <a:off x="964630" y="1741155"/>
        <a:ext cx="5304789" cy="710494"/>
      </dsp:txXfrm>
    </dsp:sp>
    <dsp:sp modelId="{F1DCD13D-4BB9-FF4C-9EBF-E9EF0DADCE17}">
      <dsp:nvSpPr>
        <dsp:cNvPr id="0" name=""/>
        <dsp:cNvSpPr/>
      </dsp:nvSpPr>
      <dsp:spPr>
        <a:xfrm>
          <a:off x="1413787" y="2578575"/>
          <a:ext cx="6310820" cy="754704"/>
        </a:xfrm>
        <a:prstGeom prst="roundRect">
          <a:avLst>
            <a:gd name="adj" fmla="val 10000"/>
          </a:avLst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AI models for predicting action on nutrient or pH dosing advice </a:t>
          </a:r>
        </a:p>
      </dsp:txBody>
      <dsp:txXfrm>
        <a:off x="1435892" y="2600680"/>
        <a:ext cx="5304789" cy="710494"/>
      </dsp:txXfrm>
    </dsp:sp>
    <dsp:sp modelId="{AF614AB9-FF85-7B46-90EF-AB5CFD1549B0}">
      <dsp:nvSpPr>
        <dsp:cNvPr id="0" name=""/>
        <dsp:cNvSpPr/>
      </dsp:nvSpPr>
      <dsp:spPr>
        <a:xfrm>
          <a:off x="1885050" y="3438100"/>
          <a:ext cx="6310820" cy="754704"/>
        </a:xfrm>
        <a:prstGeom prst="roundRect">
          <a:avLst>
            <a:gd name="adj" fmla="val 10000"/>
          </a:avLst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Web dashboard (</a:t>
          </a:r>
          <a:r>
            <a:rPr lang="en-US" sz="1800" kern="1200" dirty="0" err="1"/>
            <a:t>Next.js</a:t>
          </a:r>
          <a:r>
            <a:rPr lang="en-US" sz="1800" kern="1200" dirty="0"/>
            <a:t>)</a:t>
          </a:r>
        </a:p>
      </dsp:txBody>
      <dsp:txXfrm>
        <a:off x="1907155" y="3460205"/>
        <a:ext cx="5304789" cy="710494"/>
      </dsp:txXfrm>
    </dsp:sp>
    <dsp:sp modelId="{11A7163D-FDAC-2E46-8F1A-193638918073}">
      <dsp:nvSpPr>
        <dsp:cNvPr id="0" name=""/>
        <dsp:cNvSpPr/>
      </dsp:nvSpPr>
      <dsp:spPr>
        <a:xfrm>
          <a:off x="5820262" y="551353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930638" y="551353"/>
        <a:ext cx="269806" cy="369145"/>
      </dsp:txXfrm>
    </dsp:sp>
    <dsp:sp modelId="{2F0D22D3-C5FC-CD4E-99F3-5F9878D13863}">
      <dsp:nvSpPr>
        <dsp:cNvPr id="0" name=""/>
        <dsp:cNvSpPr/>
      </dsp:nvSpPr>
      <dsp:spPr>
        <a:xfrm>
          <a:off x="6291525" y="1410878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401901" y="1410878"/>
        <a:ext cx="269806" cy="369145"/>
      </dsp:txXfrm>
    </dsp:sp>
    <dsp:sp modelId="{CF3D9FEC-7B24-F246-8E07-161F18D46F05}">
      <dsp:nvSpPr>
        <dsp:cNvPr id="0" name=""/>
        <dsp:cNvSpPr/>
      </dsp:nvSpPr>
      <dsp:spPr>
        <a:xfrm>
          <a:off x="6762787" y="2257825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873163" y="2257825"/>
        <a:ext cx="269806" cy="369145"/>
      </dsp:txXfrm>
    </dsp:sp>
    <dsp:sp modelId="{5C7694A2-A2F3-2745-B850-27EDAD5168E0}">
      <dsp:nvSpPr>
        <dsp:cNvPr id="0" name=""/>
        <dsp:cNvSpPr/>
      </dsp:nvSpPr>
      <dsp:spPr>
        <a:xfrm>
          <a:off x="7234050" y="3125736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344426" y="3125736"/>
        <a:ext cx="269806" cy="3691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75CE8-8F31-D642-B406-04B8C17EEE72}">
      <dsp:nvSpPr>
        <dsp:cNvPr id="0" name=""/>
        <dsp:cNvSpPr/>
      </dsp:nvSpPr>
      <dsp:spPr>
        <a:xfrm>
          <a:off x="0" y="489115"/>
          <a:ext cx="5000124" cy="218168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Sensors → ESP32 → MQTT → </a:t>
          </a:r>
          <a:r>
            <a:rPr lang="en-US" sz="3900" kern="1200" dirty="0" err="1"/>
            <a:t>QuestDB</a:t>
          </a:r>
          <a:endParaRPr lang="en-US" sz="3900" kern="1200" dirty="0"/>
        </a:p>
      </dsp:txBody>
      <dsp:txXfrm>
        <a:off x="106501" y="595616"/>
        <a:ext cx="4787122" cy="1968682"/>
      </dsp:txXfrm>
    </dsp:sp>
    <dsp:sp modelId="{DFA9F4D2-57A8-5444-89C0-6022B6BC6C7A}">
      <dsp:nvSpPr>
        <dsp:cNvPr id="0" name=""/>
        <dsp:cNvSpPr/>
      </dsp:nvSpPr>
      <dsp:spPr>
        <a:xfrm>
          <a:off x="0" y="2783120"/>
          <a:ext cx="5000124" cy="2181684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→ Feature Engineering → AI Models → Dashboard</a:t>
          </a:r>
        </a:p>
      </dsp:txBody>
      <dsp:txXfrm>
        <a:off x="106501" y="2889621"/>
        <a:ext cx="4787122" cy="1968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E3D63-AC28-4B40-8707-D503F2970730}">
      <dsp:nvSpPr>
        <dsp:cNvPr id="0" name=""/>
        <dsp:cNvSpPr/>
      </dsp:nvSpPr>
      <dsp:spPr>
        <a:xfrm>
          <a:off x="0" y="123020"/>
          <a:ext cx="5000124" cy="8319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Supervised learning</a:t>
          </a:r>
        </a:p>
      </dsp:txBody>
      <dsp:txXfrm>
        <a:off x="40614" y="163634"/>
        <a:ext cx="4918896" cy="750751"/>
      </dsp:txXfrm>
    </dsp:sp>
    <dsp:sp modelId="{D946D1FB-2934-EC44-B9AB-5E330962B2D0}">
      <dsp:nvSpPr>
        <dsp:cNvPr id="0" name=""/>
        <dsp:cNvSpPr/>
      </dsp:nvSpPr>
      <dsp:spPr>
        <a:xfrm>
          <a:off x="0" y="998200"/>
          <a:ext cx="5000124" cy="831979"/>
        </a:xfrm>
        <a:prstGeom prst="round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Inputs (features):</a:t>
          </a:r>
          <a:r>
            <a:rPr lang="en-US" sz="1500" kern="1200" dirty="0"/>
            <a:t> current reservoir state (pH, EC, DO, ORP, temp, volume) + time features + short-term trends (deltas) + smoothed values (EMA)</a:t>
          </a:r>
        </a:p>
      </dsp:txBody>
      <dsp:txXfrm>
        <a:off x="40614" y="1038814"/>
        <a:ext cx="4918896" cy="750751"/>
      </dsp:txXfrm>
    </dsp:sp>
    <dsp:sp modelId="{1BA4E1E9-9E63-AB4D-A544-1F0811AE7EB3}">
      <dsp:nvSpPr>
        <dsp:cNvPr id="0" name=""/>
        <dsp:cNvSpPr/>
      </dsp:nvSpPr>
      <dsp:spPr>
        <a:xfrm>
          <a:off x="0" y="1873380"/>
          <a:ext cx="5000124" cy="831979"/>
        </a:xfrm>
        <a:prstGeom prst="round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Outputs (targets):</a:t>
          </a:r>
          <a:r>
            <a:rPr lang="en-US" sz="1500" kern="1200"/>
            <a:t> how much to dose </a:t>
          </a:r>
          <a:r>
            <a:rPr lang="en-US" sz="1500" b="1" kern="1200"/>
            <a:t>A</a:t>
          </a:r>
          <a:r>
            <a:rPr lang="en-US" sz="1500" kern="1200"/>
            <a:t>, </a:t>
          </a:r>
          <a:r>
            <a:rPr lang="en-US" sz="1500" b="1" kern="1200"/>
            <a:t>B</a:t>
          </a:r>
          <a:r>
            <a:rPr lang="en-US" sz="1500" kern="1200"/>
            <a:t>, </a:t>
          </a:r>
          <a:r>
            <a:rPr lang="en-US" sz="1500" b="1" kern="1200"/>
            <a:t>pH up</a:t>
          </a:r>
          <a:r>
            <a:rPr lang="en-US" sz="1500" kern="1200"/>
            <a:t>, </a:t>
          </a:r>
          <a:r>
            <a:rPr lang="en-US" sz="1500" b="1" kern="1200"/>
            <a:t>pH down</a:t>
          </a:r>
          <a:r>
            <a:rPr lang="en-US" sz="1500" kern="1200"/>
            <a:t> (in mL)</a:t>
          </a:r>
        </a:p>
      </dsp:txBody>
      <dsp:txXfrm>
        <a:off x="40614" y="1913994"/>
        <a:ext cx="4918896" cy="750751"/>
      </dsp:txXfrm>
    </dsp:sp>
    <dsp:sp modelId="{585FA2D1-A288-3149-9494-8DFB5C694ECF}">
      <dsp:nvSpPr>
        <dsp:cNvPr id="0" name=""/>
        <dsp:cNvSpPr/>
      </dsp:nvSpPr>
      <dsp:spPr>
        <a:xfrm>
          <a:off x="0" y="2748559"/>
          <a:ext cx="5000124" cy="831979"/>
        </a:xfrm>
        <a:prstGeom prst="round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Multi-output regression (XGBoost)</a:t>
          </a:r>
        </a:p>
      </dsp:txBody>
      <dsp:txXfrm>
        <a:off x="40614" y="2789173"/>
        <a:ext cx="4918896" cy="750751"/>
      </dsp:txXfrm>
    </dsp:sp>
    <dsp:sp modelId="{6AC0A359-D1E7-2C4B-8B9A-C7F8C58E6FCF}">
      <dsp:nvSpPr>
        <dsp:cNvPr id="0" name=""/>
        <dsp:cNvSpPr/>
      </dsp:nvSpPr>
      <dsp:spPr>
        <a:xfrm>
          <a:off x="0" y="3623739"/>
          <a:ext cx="5000124" cy="831979"/>
        </a:xfrm>
        <a:prstGeom prst="round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Predicts nutrient &amp; pH dosing actions</a:t>
          </a:r>
        </a:p>
      </dsp:txBody>
      <dsp:txXfrm>
        <a:off x="40614" y="3664353"/>
        <a:ext cx="4918896" cy="750751"/>
      </dsp:txXfrm>
    </dsp:sp>
    <dsp:sp modelId="{AB4EB564-2EAB-CF4D-874B-FD70F6A8D95F}">
      <dsp:nvSpPr>
        <dsp:cNvPr id="0" name=""/>
        <dsp:cNvSpPr/>
      </dsp:nvSpPr>
      <dsp:spPr>
        <a:xfrm>
          <a:off x="0" y="4498919"/>
          <a:ext cx="5000124" cy="831979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Trained on synthetic water metrics runs</a:t>
          </a:r>
        </a:p>
      </dsp:txBody>
      <dsp:txXfrm>
        <a:off x="40614" y="4539533"/>
        <a:ext cx="4918896" cy="7507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64C74-9DB4-FE42-834E-C2A9C29DC57D}">
      <dsp:nvSpPr>
        <dsp:cNvPr id="0" name=""/>
        <dsp:cNvSpPr/>
      </dsp:nvSpPr>
      <dsp:spPr>
        <a:xfrm>
          <a:off x="2622678" y="1846"/>
          <a:ext cx="2950513" cy="8881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Raw sensor values</a:t>
          </a:r>
        </a:p>
      </dsp:txBody>
      <dsp:txXfrm>
        <a:off x="2666033" y="45201"/>
        <a:ext cx="2863803" cy="801413"/>
      </dsp:txXfrm>
    </dsp:sp>
    <dsp:sp modelId="{D5570944-4823-624A-9274-E3AE2B4AF8C1}">
      <dsp:nvSpPr>
        <dsp:cNvPr id="0" name=""/>
        <dsp:cNvSpPr/>
      </dsp:nvSpPr>
      <dsp:spPr>
        <a:xfrm>
          <a:off x="2622678" y="934376"/>
          <a:ext cx="2950513" cy="888123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Time features (day of the week, hour)</a:t>
          </a:r>
        </a:p>
      </dsp:txBody>
      <dsp:txXfrm>
        <a:off x="2666033" y="977731"/>
        <a:ext cx="2863803" cy="801413"/>
      </dsp:txXfrm>
    </dsp:sp>
    <dsp:sp modelId="{042EDD54-3C85-CA42-BB9F-6808DF622F02}">
      <dsp:nvSpPr>
        <dsp:cNvPr id="0" name=""/>
        <dsp:cNvSpPr/>
      </dsp:nvSpPr>
      <dsp:spPr>
        <a:xfrm>
          <a:off x="2622678" y="1866905"/>
          <a:ext cx="2950513" cy="888123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Deltas &amp; EMAs for trends</a:t>
          </a:r>
        </a:p>
      </dsp:txBody>
      <dsp:txXfrm>
        <a:off x="2666033" y="1910260"/>
        <a:ext cx="2863803" cy="801413"/>
      </dsp:txXfrm>
    </dsp:sp>
    <dsp:sp modelId="{BD4D305F-63D6-264F-ACA4-97849028888A}">
      <dsp:nvSpPr>
        <dsp:cNvPr id="0" name=""/>
        <dsp:cNvSpPr/>
      </dsp:nvSpPr>
      <dsp:spPr>
        <a:xfrm>
          <a:off x="2622678" y="2799435"/>
          <a:ext cx="2950513" cy="888123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Run-based split to prevent leakage</a:t>
          </a:r>
        </a:p>
      </dsp:txBody>
      <dsp:txXfrm>
        <a:off x="2666033" y="2842790"/>
        <a:ext cx="2863803" cy="8014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29ECC-4141-9247-97CA-2F5F9C97745B}">
      <dsp:nvSpPr>
        <dsp:cNvPr id="0" name=""/>
        <dsp:cNvSpPr/>
      </dsp:nvSpPr>
      <dsp:spPr>
        <a:xfrm>
          <a:off x="0" y="18400"/>
          <a:ext cx="8195871" cy="11272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• MAE &amp; R² metrics</a:t>
          </a:r>
        </a:p>
      </dsp:txBody>
      <dsp:txXfrm>
        <a:off x="55030" y="73430"/>
        <a:ext cx="8085811" cy="1017235"/>
      </dsp:txXfrm>
    </dsp:sp>
    <dsp:sp modelId="{91A261A6-74CC-C84F-8EDF-B2DF8F58D906}">
      <dsp:nvSpPr>
        <dsp:cNvPr id="0" name=""/>
        <dsp:cNvSpPr/>
      </dsp:nvSpPr>
      <dsp:spPr>
        <a:xfrm>
          <a:off x="0" y="1281055"/>
          <a:ext cx="8195871" cy="1127295"/>
        </a:xfrm>
        <a:prstGeom prst="round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• Run-based validation</a:t>
          </a:r>
        </a:p>
      </dsp:txBody>
      <dsp:txXfrm>
        <a:off x="55030" y="1336085"/>
        <a:ext cx="8085811" cy="1017235"/>
      </dsp:txXfrm>
    </dsp:sp>
    <dsp:sp modelId="{05115F2A-13A8-DE4A-AF58-FEF2C1F003A0}">
      <dsp:nvSpPr>
        <dsp:cNvPr id="0" name=""/>
        <dsp:cNvSpPr/>
      </dsp:nvSpPr>
      <dsp:spPr>
        <a:xfrm>
          <a:off x="0" y="2543709"/>
          <a:ext cx="8195871" cy="1127295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• Comparison vs manual dosing</a:t>
          </a:r>
        </a:p>
      </dsp:txBody>
      <dsp:txXfrm>
        <a:off x="55030" y="2598739"/>
        <a:ext cx="8085811" cy="10172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F64C0-59D8-A04B-9514-EBE039DEB15F}">
      <dsp:nvSpPr>
        <dsp:cNvPr id="0" name=""/>
        <dsp:cNvSpPr/>
      </dsp:nvSpPr>
      <dsp:spPr>
        <a:xfrm>
          <a:off x="0" y="33138"/>
          <a:ext cx="8195871" cy="11520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Improve resource management</a:t>
          </a:r>
        </a:p>
      </dsp:txBody>
      <dsp:txXfrm>
        <a:off x="56237" y="89375"/>
        <a:ext cx="8083397" cy="1039555"/>
      </dsp:txXfrm>
    </dsp:sp>
    <dsp:sp modelId="{CADA85CD-7D1C-5E42-9E15-11C7E2519FD5}">
      <dsp:nvSpPr>
        <dsp:cNvPr id="0" name=""/>
        <dsp:cNvSpPr/>
      </dsp:nvSpPr>
      <dsp:spPr>
        <a:xfrm>
          <a:off x="0" y="1268687"/>
          <a:ext cx="8195871" cy="1152029"/>
        </a:xfrm>
        <a:prstGeom prst="round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Earlier anomaly detection</a:t>
          </a:r>
        </a:p>
      </dsp:txBody>
      <dsp:txXfrm>
        <a:off x="56237" y="1324924"/>
        <a:ext cx="8083397" cy="1039555"/>
      </dsp:txXfrm>
    </dsp:sp>
    <dsp:sp modelId="{76F2A6F2-C265-7646-AE9F-B621080251D8}">
      <dsp:nvSpPr>
        <dsp:cNvPr id="0" name=""/>
        <dsp:cNvSpPr/>
      </dsp:nvSpPr>
      <dsp:spPr>
        <a:xfrm>
          <a:off x="0" y="2504237"/>
          <a:ext cx="8195871" cy="1152029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Potentially optimize water  &amp; nutrient delivery systems</a:t>
          </a:r>
        </a:p>
      </dsp:txBody>
      <dsp:txXfrm>
        <a:off x="56237" y="2560474"/>
        <a:ext cx="8083397" cy="10395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B3320-25CE-6849-8E8E-AA2D31B3E315}">
      <dsp:nvSpPr>
        <dsp:cNvPr id="0" name=""/>
        <dsp:cNvSpPr/>
      </dsp:nvSpPr>
      <dsp:spPr>
        <a:xfrm>
          <a:off x="0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DF4BF-FE12-9D47-8479-7649DACFA782}">
      <dsp:nvSpPr>
        <dsp:cNvPr id="0" name=""/>
        <dsp:cNvSpPr/>
      </dsp:nvSpPr>
      <dsp:spPr>
        <a:xfrm>
          <a:off x="256120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Sensor drift &amp; calibration</a:t>
          </a:r>
        </a:p>
      </dsp:txBody>
      <dsp:txXfrm>
        <a:off x="298991" y="1277365"/>
        <a:ext cx="2219346" cy="1377989"/>
      </dsp:txXfrm>
    </dsp:sp>
    <dsp:sp modelId="{10F8D64C-2874-0248-97BC-386898C77B90}">
      <dsp:nvSpPr>
        <dsp:cNvPr id="0" name=""/>
        <dsp:cNvSpPr/>
      </dsp:nvSpPr>
      <dsp:spPr>
        <a:xfrm>
          <a:off x="2817330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FDC07-2EE7-3140-B0D7-AC129961EAE8}">
      <dsp:nvSpPr>
        <dsp:cNvPr id="0" name=""/>
        <dsp:cNvSpPr/>
      </dsp:nvSpPr>
      <dsp:spPr>
        <a:xfrm>
          <a:off x="3073451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Noisy real-world data</a:t>
          </a:r>
        </a:p>
      </dsp:txBody>
      <dsp:txXfrm>
        <a:off x="3116322" y="1277365"/>
        <a:ext cx="2219346" cy="1377989"/>
      </dsp:txXfrm>
    </dsp:sp>
    <dsp:sp modelId="{7008CD05-3315-0441-9C69-2F464951A5D1}">
      <dsp:nvSpPr>
        <dsp:cNvPr id="0" name=""/>
        <dsp:cNvSpPr/>
      </dsp:nvSpPr>
      <dsp:spPr>
        <a:xfrm>
          <a:off x="5634661" y="991179"/>
          <a:ext cx="2305088" cy="1463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61CD9-1965-3D4B-82D2-449CEF6D064E}">
      <dsp:nvSpPr>
        <dsp:cNvPr id="0" name=""/>
        <dsp:cNvSpPr/>
      </dsp:nvSpPr>
      <dsp:spPr>
        <a:xfrm>
          <a:off x="5890782" y="1234494"/>
          <a:ext cx="2305088" cy="146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Limited labeled anomalies</a:t>
          </a:r>
        </a:p>
      </dsp:txBody>
      <dsp:txXfrm>
        <a:off x="5933653" y="1277365"/>
        <a:ext cx="2219346" cy="1377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69DBE-B3C5-D04B-A162-A9A5F67BB059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0831D-B563-2D44-B477-0708498D6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6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260C9-9B51-6F47-9A41-B815F2A658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6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5116529"/>
            <a:ext cx="7944130" cy="1000655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</a:rPr>
              <a:t>AI Systems – Individual Study</a:t>
            </a:r>
          </a:p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</a:rPr>
              <a:t>Optimizing Hydroponic Farming with AI &amp; IoT</a:t>
            </a:r>
          </a:p>
        </p:txBody>
      </p:sp>
      <p:pic>
        <p:nvPicPr>
          <p:cNvPr id="5" name="Picture 4" descr="A long hallway with plants growing in it&#10;&#10;AI-generated content may be incorrect.">
            <a:extLst>
              <a:ext uri="{FF2B5EF4-FFF2-40B4-BE49-F238E27FC236}">
                <a16:creationId xmlns:a16="http://schemas.microsoft.com/office/drawing/2014/main" id="{F3F275BE-2A51-9D5F-A045-16DA21CA8C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78" b="5915"/>
          <a:stretch>
            <a:fillRect/>
          </a:stretch>
        </p:blipFill>
        <p:spPr>
          <a:xfrm>
            <a:off x="0" y="-317097"/>
            <a:ext cx="9143980" cy="420144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" y="4133620"/>
            <a:ext cx="7062673" cy="48437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</a:rPr>
              <a:t>Student: Lindsay Cooper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</a:rPr>
              <a:t>Minor Program: AI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Machine Learning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F5A20F-344A-2438-3DAB-5392A1ED2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80009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Feature Engineering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9DEC55-65E4-254B-3056-097F782140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9433618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Evaluation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DFFEA7-7402-0522-2E63-BCD054ED9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903395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Sustainability Impact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6286A6-A12E-D9DE-4A04-17B85D0732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477246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Challenges &amp; Risks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4C39F6-817C-ADE0-29E0-49EC73123A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976335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US" sz="4700"/>
              <a:t>Learning Outcomes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sX0" fmla="*/ 0 w 8229600"/>
              <a:gd name="csY0" fmla="*/ 0 h 18288"/>
              <a:gd name="csX1" fmla="*/ 521208 w 8229600"/>
              <a:gd name="csY1" fmla="*/ 0 h 18288"/>
              <a:gd name="csX2" fmla="*/ 1371600 w 8229600"/>
              <a:gd name="csY2" fmla="*/ 0 h 18288"/>
              <a:gd name="csX3" fmla="*/ 2221992 w 8229600"/>
              <a:gd name="csY3" fmla="*/ 0 h 18288"/>
              <a:gd name="csX4" fmla="*/ 3072384 w 8229600"/>
              <a:gd name="csY4" fmla="*/ 0 h 18288"/>
              <a:gd name="csX5" fmla="*/ 3511296 w 8229600"/>
              <a:gd name="csY5" fmla="*/ 0 h 18288"/>
              <a:gd name="csX6" fmla="*/ 4114800 w 8229600"/>
              <a:gd name="csY6" fmla="*/ 0 h 18288"/>
              <a:gd name="csX7" fmla="*/ 4553712 w 8229600"/>
              <a:gd name="csY7" fmla="*/ 0 h 18288"/>
              <a:gd name="csX8" fmla="*/ 5239512 w 8229600"/>
              <a:gd name="csY8" fmla="*/ 0 h 18288"/>
              <a:gd name="csX9" fmla="*/ 5843016 w 8229600"/>
              <a:gd name="csY9" fmla="*/ 0 h 18288"/>
              <a:gd name="csX10" fmla="*/ 6611112 w 8229600"/>
              <a:gd name="csY10" fmla="*/ 0 h 18288"/>
              <a:gd name="csX11" fmla="*/ 7461504 w 8229600"/>
              <a:gd name="csY11" fmla="*/ 0 h 18288"/>
              <a:gd name="csX12" fmla="*/ 8229600 w 8229600"/>
              <a:gd name="csY12" fmla="*/ 0 h 18288"/>
              <a:gd name="csX13" fmla="*/ 8229600 w 8229600"/>
              <a:gd name="csY13" fmla="*/ 18288 h 18288"/>
              <a:gd name="csX14" fmla="*/ 7461504 w 8229600"/>
              <a:gd name="csY14" fmla="*/ 18288 h 18288"/>
              <a:gd name="csX15" fmla="*/ 6940296 w 8229600"/>
              <a:gd name="csY15" fmla="*/ 18288 h 18288"/>
              <a:gd name="csX16" fmla="*/ 6419088 w 8229600"/>
              <a:gd name="csY16" fmla="*/ 18288 h 18288"/>
              <a:gd name="csX17" fmla="*/ 5650992 w 8229600"/>
              <a:gd name="csY17" fmla="*/ 18288 h 18288"/>
              <a:gd name="csX18" fmla="*/ 5129784 w 8229600"/>
              <a:gd name="csY18" fmla="*/ 18288 h 18288"/>
              <a:gd name="csX19" fmla="*/ 4690872 w 8229600"/>
              <a:gd name="csY19" fmla="*/ 18288 h 18288"/>
              <a:gd name="csX20" fmla="*/ 4087368 w 8229600"/>
              <a:gd name="csY20" fmla="*/ 18288 h 18288"/>
              <a:gd name="csX21" fmla="*/ 3401568 w 8229600"/>
              <a:gd name="csY21" fmla="*/ 18288 h 18288"/>
              <a:gd name="csX22" fmla="*/ 2798064 w 8229600"/>
              <a:gd name="csY22" fmla="*/ 18288 h 18288"/>
              <a:gd name="csX23" fmla="*/ 2276856 w 8229600"/>
              <a:gd name="csY23" fmla="*/ 18288 h 18288"/>
              <a:gd name="csX24" fmla="*/ 1426464 w 8229600"/>
              <a:gd name="csY24" fmla="*/ 18288 h 18288"/>
              <a:gd name="csX25" fmla="*/ 740664 w 8229600"/>
              <a:gd name="csY25" fmla="*/ 18288 h 18288"/>
              <a:gd name="csX26" fmla="*/ 0 w 8229600"/>
              <a:gd name="csY26" fmla="*/ 18288 h 18288"/>
              <a:gd name="csX27" fmla="*/ 0 w 8229600"/>
              <a:gd name="csY2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0E230813-8924-095F-F7A7-5B46ACC2D9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9369" y="2071316"/>
          <a:ext cx="5035164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A 3D pattern of ring shapes connected by lines">
            <a:extLst>
              <a:ext uri="{FF2B5EF4-FFF2-40B4-BE49-F238E27FC236}">
                <a16:creationId xmlns:a16="http://schemas.microsoft.com/office/drawing/2014/main" id="{11D787E7-E1DA-379C-50C0-365E60F06F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589" r="46825" b="2"/>
          <a:stretch>
            <a:fillRect/>
          </a:stretch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8206AC-2B0D-D8BC-92B4-9D3DB7FFC9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714384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F9EFF4C-BE20-E098-D5A0-CB173402F4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530449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/>
              <a:t>Objective &amp; Focus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diagram of a plant growing&#10;&#10;AI-generated content may be incorrect.">
            <a:extLst>
              <a:ext uri="{FF2B5EF4-FFF2-40B4-BE49-F238E27FC236}">
                <a16:creationId xmlns:a16="http://schemas.microsoft.com/office/drawing/2014/main" id="{75B2BFF9-848E-3309-5D7E-CE1DE987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3" r="16426" b="-3"/>
          <a:stretch>
            <a:fillRect/>
          </a:stretch>
        </p:blipFill>
        <p:spPr>
          <a:xfrm>
            <a:off x="5306975" y="1277420"/>
            <a:ext cx="3127897" cy="4335052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9D3B343-5D07-A5DC-CC48-11A141EB4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041074"/>
              </p:ext>
            </p:extLst>
          </p:nvPr>
        </p:nvGraphicFramePr>
        <p:xfrm>
          <a:off x="858692" y="2405894"/>
          <a:ext cx="3986392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47678-FDD1-1E6C-478A-91CB9E12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36A2-F8F9-04C2-9D97-2883A2CAA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Technical Goals: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Integrate AI with IoT for real-time monitoring.</a:t>
            </a:r>
          </a:p>
          <a:p>
            <a:pPr>
              <a:lnSpc>
                <a:spcPct val="90000"/>
              </a:lnSpc>
            </a:pPr>
            <a:r>
              <a:rPr lang="en-US" sz="1700"/>
              <a:t>Build predictive analytics for water-quality forecasting.</a:t>
            </a:r>
          </a:p>
          <a:p>
            <a:pPr>
              <a:lnSpc>
                <a:spcPct val="90000"/>
              </a:lnSpc>
            </a:pPr>
            <a:r>
              <a:rPr lang="en-US" sz="1700"/>
              <a:t>Design a scalable system architecture.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Personal Goals: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Strengthen skills in Python, AI frameworks, and architecture design.</a:t>
            </a:r>
          </a:p>
          <a:p>
            <a:pPr>
              <a:lnSpc>
                <a:spcPct val="90000"/>
              </a:lnSpc>
            </a:pPr>
            <a:r>
              <a:rPr lang="en-US" sz="1700"/>
              <a:t>Improve project management and communication.</a:t>
            </a:r>
          </a:p>
          <a:p>
            <a:pPr>
              <a:lnSpc>
                <a:spcPct val="90000"/>
              </a:lnSpc>
            </a:pPr>
            <a:r>
              <a:rPr lang="en-US" sz="1700"/>
              <a:t>Bridge software engineering and sustainability applications.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Hexagon network on a blue background">
            <a:extLst>
              <a:ext uri="{FF2B5EF4-FFF2-40B4-BE49-F238E27FC236}">
                <a16:creationId xmlns:a16="http://schemas.microsoft.com/office/drawing/2014/main" id="{AB365115-458D-7249-1862-D96E8840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0" r="49298" b="1"/>
          <a:stretch>
            <a:fillRect/>
          </a:stretch>
        </p:blipFill>
        <p:spPr>
          <a:xfrm>
            <a:off x="5306975" y="1277433"/>
            <a:ext cx="3127897" cy="43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6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Research Development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CAFAF58-D5F5-B5A5-98CF-F773ACA094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32140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System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AF4357-C72E-FD36-D1B9-6270BA593A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64258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 dirty="0"/>
              <a:t>Floatable Prototype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r>
              <a:rPr lang="en-US" sz="1700" dirty="0"/>
              <a:t>Custom floating probe holder (3D printed)</a:t>
            </a:r>
          </a:p>
          <a:p>
            <a:r>
              <a:rPr lang="en-US" sz="1700" dirty="0"/>
              <a:t>Designed for long-term water exposure</a:t>
            </a:r>
          </a:p>
          <a:p>
            <a:r>
              <a:rPr lang="en-US" sz="1700" dirty="0"/>
              <a:t>Supports multiple probes simultaneously</a:t>
            </a:r>
          </a:p>
          <a:p>
            <a:r>
              <a:rPr lang="en-US" sz="1700" dirty="0"/>
              <a:t>Probes are held in a core sleave for ease of removal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04DCA717-4C6A-1E41-82CA-0ADB854B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08" r="6285"/>
          <a:stretch>
            <a:fillRect/>
          </a:stretch>
        </p:blipFill>
        <p:spPr>
          <a:xfrm>
            <a:off x="5306975" y="1966016"/>
            <a:ext cx="3127897" cy="29578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A6454-38ED-391E-82D4-930D9FA1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Electrical Principles in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6295B-99B1-7832-6908-6EFAF8E59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Understanding the components</a:t>
            </a:r>
          </a:p>
          <a:p>
            <a:r>
              <a:rPr lang="en-US" sz="1700"/>
              <a:t>Breadboard prototyping</a:t>
            </a:r>
          </a:p>
          <a:p>
            <a:r>
              <a:rPr lang="en-US" sz="1700"/>
              <a:t>Initial wiring</a:t>
            </a:r>
          </a:p>
          <a:p>
            <a:r>
              <a:rPr lang="en-US" sz="1700"/>
              <a:t>Box mounting. </a:t>
            </a:r>
          </a:p>
        </p:txBody>
      </p:sp>
      <p:pic>
        <p:nvPicPr>
          <p:cNvPr id="5" name="Picture 4" descr="A plastic container with wires and circuit boards&#10;&#10;AI-generated content may be incorrect.">
            <a:extLst>
              <a:ext uri="{FF2B5EF4-FFF2-40B4-BE49-F238E27FC236}">
                <a16:creationId xmlns:a16="http://schemas.microsoft.com/office/drawing/2014/main" id="{1DE40D1B-7BAF-A431-0232-C6D2372B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24" b="2"/>
          <a:stretch>
            <a:fillRect/>
          </a:stretch>
        </p:blipFill>
        <p:spPr>
          <a:xfrm rot="5400000">
            <a:off x="3709230" y="1423230"/>
            <a:ext cx="6868886" cy="4000653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67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11432F-602A-0029-6391-228943940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880" b="-2"/>
          <a:stretch>
            <a:fillRect/>
          </a:stretch>
        </p:blipFill>
        <p:spPr>
          <a:xfrm>
            <a:off x="3662268" y="10"/>
            <a:ext cx="5481732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815337-FFE8-D366-218C-02913CB086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75" r="5015" b="1"/>
          <a:stretch>
            <a:fillRect/>
          </a:stretch>
        </p:blipFill>
        <p:spPr>
          <a:xfrm>
            <a:off x="3662268" y="3493008"/>
            <a:ext cx="5481732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5D514-93E7-AE8A-E4D6-FBB13A3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" y="859536"/>
            <a:ext cx="3624601" cy="1243584"/>
          </a:xfrm>
        </p:spPr>
        <p:txBody>
          <a:bodyPr>
            <a:normAutofit/>
          </a:bodyPr>
          <a:lstStyle/>
          <a:p>
            <a:r>
              <a:rPr lang="en-US" sz="3000" dirty="0"/>
              <a:t>Frontend/ Backend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9C29FF-E4AC-6838-6909-7390537F6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42" y="2512611"/>
            <a:ext cx="3624602" cy="3664351"/>
          </a:xfrm>
        </p:spPr>
        <p:txBody>
          <a:bodyPr>
            <a:normAutofit/>
          </a:bodyPr>
          <a:lstStyle/>
          <a:p>
            <a:r>
              <a:rPr lang="en-US" sz="1700" dirty="0"/>
              <a:t>Backend is built within the </a:t>
            </a:r>
            <a:r>
              <a:rPr lang="en-US" sz="1700" dirty="0" err="1"/>
              <a:t>Next.js</a:t>
            </a:r>
            <a:r>
              <a:rPr lang="en-US" sz="1700" dirty="0"/>
              <a:t> project. Connected and utilized through Python script.</a:t>
            </a:r>
          </a:p>
          <a:p>
            <a:r>
              <a:rPr lang="en-US" sz="1700" dirty="0"/>
              <a:t>Frontend is built from </a:t>
            </a:r>
            <a:r>
              <a:rPr lang="en-US" sz="1700" dirty="0" err="1"/>
              <a:t>Next.js</a:t>
            </a:r>
            <a:r>
              <a:rPr lang="en-US" sz="1700" dirty="0"/>
              <a:t>, </a:t>
            </a:r>
            <a:r>
              <a:rPr lang="en-US" sz="1700" dirty="0" err="1"/>
              <a:t>TailwindCss</a:t>
            </a:r>
            <a:r>
              <a:rPr lang="en-US" sz="1700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5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Data Pipeline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CEFD61-8518-78BB-31F2-BCDC4D14B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264061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576</Words>
  <Application>Microsoft Macintosh PowerPoint</Application>
  <PresentationFormat>On-screen Show (4:3)</PresentationFormat>
  <Paragraphs>89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Calibri</vt:lpstr>
      <vt:lpstr>Office Theme</vt:lpstr>
      <vt:lpstr>AI Systems – Individual Study Optimizing Hydroponic Farming with AI &amp; IoT</vt:lpstr>
      <vt:lpstr>Objective &amp; Focus</vt:lpstr>
      <vt:lpstr>Learning Goals</vt:lpstr>
      <vt:lpstr>Research Development</vt:lpstr>
      <vt:lpstr>System Overview</vt:lpstr>
      <vt:lpstr>Floatable Prototype</vt:lpstr>
      <vt:lpstr>Electrical Principles in IoT</vt:lpstr>
      <vt:lpstr>Frontend/ Backend</vt:lpstr>
      <vt:lpstr>Data Pipeline</vt:lpstr>
      <vt:lpstr>Machine Learning Approach</vt:lpstr>
      <vt:lpstr>Feature Engineering</vt:lpstr>
      <vt:lpstr>Evaluation</vt:lpstr>
      <vt:lpstr>Sustainability Impact</vt:lpstr>
      <vt:lpstr>Challenges &amp; Risks</vt:lpstr>
      <vt:lpstr>Learning Outcomes</vt:lpstr>
      <vt:lpstr>Future Work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Cooper,Lindsay L.L.</cp:lastModifiedBy>
  <cp:revision>3</cp:revision>
  <dcterms:created xsi:type="dcterms:W3CDTF">2013-01-27T09:14:16Z</dcterms:created>
  <dcterms:modified xsi:type="dcterms:W3CDTF">2026-01-21T01:12:20Z</dcterms:modified>
  <cp:category/>
</cp:coreProperties>
</file>